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10EB43-E14B-47F5-A3C3-E2C11A575012}" v="18" dt="2024-01-16T21:51:38.4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11" autoAdjust="0"/>
    <p:restoredTop sz="94660"/>
  </p:normalViewPr>
  <p:slideViewPr>
    <p:cSldViewPr snapToGrid="0">
      <p:cViewPr>
        <p:scale>
          <a:sx n="66" d="100"/>
          <a:sy n="66"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 Hood" userId="2450c1eec1c47554" providerId="LiveId" clId="{1010EB43-E14B-47F5-A3C3-E2C11A575012}"/>
    <pc:docChg chg="custSel addSld delSld modSld">
      <pc:chgData name="Holly Hood" userId="2450c1eec1c47554" providerId="LiveId" clId="{1010EB43-E14B-47F5-A3C3-E2C11A575012}" dt="2024-01-16T21:53:01.946" v="4300" actId="1076"/>
      <pc:docMkLst>
        <pc:docMk/>
      </pc:docMkLst>
      <pc:sldChg chg="addSp delSp modSp mod">
        <pc:chgData name="Holly Hood" userId="2450c1eec1c47554" providerId="LiveId" clId="{1010EB43-E14B-47F5-A3C3-E2C11A575012}" dt="2024-01-16T21:40:14.454" v="4138" actId="1076"/>
        <pc:sldMkLst>
          <pc:docMk/>
          <pc:sldMk cId="3900275763" sldId="257"/>
        </pc:sldMkLst>
        <pc:spChg chg="add mod">
          <ac:chgData name="Holly Hood" userId="2450c1eec1c47554" providerId="LiveId" clId="{1010EB43-E14B-47F5-A3C3-E2C11A575012}" dt="2024-01-16T21:37:50.110" v="4124" actId="255"/>
          <ac:spMkLst>
            <pc:docMk/>
            <pc:sldMk cId="3900275763" sldId="257"/>
            <ac:spMk id="2" creationId="{13A6FBF2-5BFF-9A5E-FFB3-68721FFCA138}"/>
          </ac:spMkLst>
        </pc:spChg>
        <pc:spChg chg="del">
          <ac:chgData name="Holly Hood" userId="2450c1eec1c47554" providerId="LiveId" clId="{1010EB43-E14B-47F5-A3C3-E2C11A575012}" dt="2024-01-16T20:39:04.067" v="73" actId="478"/>
          <ac:spMkLst>
            <pc:docMk/>
            <pc:sldMk cId="3900275763" sldId="257"/>
            <ac:spMk id="3" creationId="{E842C33B-71BF-BF27-4E20-6686A92E7703}"/>
          </ac:spMkLst>
        </pc:spChg>
        <pc:spChg chg="add mod">
          <ac:chgData name="Holly Hood" userId="2450c1eec1c47554" providerId="LiveId" clId="{1010EB43-E14B-47F5-A3C3-E2C11A575012}" dt="2024-01-16T21:38:57.064" v="4132" actId="1076"/>
          <ac:spMkLst>
            <pc:docMk/>
            <pc:sldMk cId="3900275763" sldId="257"/>
            <ac:spMk id="4" creationId="{64BB12F3-0F92-83BB-6371-6A8389BF7C55}"/>
          </ac:spMkLst>
        </pc:spChg>
        <pc:spChg chg="del">
          <ac:chgData name="Holly Hood" userId="2450c1eec1c47554" providerId="LiveId" clId="{1010EB43-E14B-47F5-A3C3-E2C11A575012}" dt="2024-01-16T20:38:53.626" v="71" actId="478"/>
          <ac:spMkLst>
            <pc:docMk/>
            <pc:sldMk cId="3900275763" sldId="257"/>
            <ac:spMk id="5" creationId="{204ECE44-181E-BC1D-7525-85506310834E}"/>
          </ac:spMkLst>
        </pc:spChg>
        <pc:spChg chg="del mod">
          <ac:chgData name="Holly Hood" userId="2450c1eec1c47554" providerId="LiveId" clId="{1010EB43-E14B-47F5-A3C3-E2C11A575012}" dt="2024-01-16T20:38:45.855" v="70" actId="478"/>
          <ac:spMkLst>
            <pc:docMk/>
            <pc:sldMk cId="3900275763" sldId="257"/>
            <ac:spMk id="7" creationId="{84E67273-3480-B438-0A5B-AE9117B8810C}"/>
          </ac:spMkLst>
        </pc:spChg>
        <pc:spChg chg="add mod">
          <ac:chgData name="Holly Hood" userId="2450c1eec1c47554" providerId="LiveId" clId="{1010EB43-E14B-47F5-A3C3-E2C11A575012}" dt="2024-01-16T21:39:05.298" v="4133" actId="1076"/>
          <ac:spMkLst>
            <pc:docMk/>
            <pc:sldMk cId="3900275763" sldId="257"/>
            <ac:spMk id="8" creationId="{EEC5A9DA-F03A-5691-C740-79DF75A30C93}"/>
          </ac:spMkLst>
        </pc:spChg>
        <pc:spChg chg="del">
          <ac:chgData name="Holly Hood" userId="2450c1eec1c47554" providerId="LiveId" clId="{1010EB43-E14B-47F5-A3C3-E2C11A575012}" dt="2024-01-16T20:38:59.372" v="72" actId="478"/>
          <ac:spMkLst>
            <pc:docMk/>
            <pc:sldMk cId="3900275763" sldId="257"/>
            <ac:spMk id="12" creationId="{1FAE4BE4-4F6D-12C3-B455-6F28E9EE6865}"/>
          </ac:spMkLst>
        </pc:spChg>
        <pc:spChg chg="del mod">
          <ac:chgData name="Holly Hood" userId="2450c1eec1c47554" providerId="LiveId" clId="{1010EB43-E14B-47F5-A3C3-E2C11A575012}" dt="2024-01-16T20:37:53.844" v="57" actId="478"/>
          <ac:spMkLst>
            <pc:docMk/>
            <pc:sldMk cId="3900275763" sldId="257"/>
            <ac:spMk id="13" creationId="{B9BD2B05-8C9F-09D9-554E-10998CD1C56A}"/>
          </ac:spMkLst>
        </pc:spChg>
        <pc:spChg chg="add mod">
          <ac:chgData name="Holly Hood" userId="2450c1eec1c47554" providerId="LiveId" clId="{1010EB43-E14B-47F5-A3C3-E2C11A575012}" dt="2024-01-16T21:40:14.454" v="4138" actId="1076"/>
          <ac:spMkLst>
            <pc:docMk/>
            <pc:sldMk cId="3900275763" sldId="257"/>
            <ac:spMk id="16" creationId="{84AD95DB-DEDC-4BEC-013F-C36A4AD13ECB}"/>
          </ac:spMkLst>
        </pc:spChg>
        <pc:picChg chg="del">
          <ac:chgData name="Holly Hood" userId="2450c1eec1c47554" providerId="LiveId" clId="{1010EB43-E14B-47F5-A3C3-E2C11A575012}" dt="2024-01-16T20:38:38.350" v="68" actId="478"/>
          <ac:picMkLst>
            <pc:docMk/>
            <pc:sldMk cId="3900275763" sldId="257"/>
            <ac:picMk id="6" creationId="{6EC149FC-9FDE-0051-5C8D-72F9D4D15E94}"/>
          </ac:picMkLst>
        </pc:picChg>
        <pc:picChg chg="del">
          <ac:chgData name="Holly Hood" userId="2450c1eec1c47554" providerId="LiveId" clId="{1010EB43-E14B-47F5-A3C3-E2C11A575012}" dt="2024-01-16T20:38:36.403" v="67" actId="478"/>
          <ac:picMkLst>
            <pc:docMk/>
            <pc:sldMk cId="3900275763" sldId="257"/>
            <ac:picMk id="10" creationId="{84278A37-C858-FE49-F9C3-DB80D5054F04}"/>
          </ac:picMkLst>
        </pc:picChg>
        <pc:picChg chg="add mod modCrop">
          <ac:chgData name="Holly Hood" userId="2450c1eec1c47554" providerId="LiveId" clId="{1010EB43-E14B-47F5-A3C3-E2C11A575012}" dt="2024-01-16T21:38:07.720" v="4127" actId="1076"/>
          <ac:picMkLst>
            <pc:docMk/>
            <pc:sldMk cId="3900275763" sldId="257"/>
            <ac:picMk id="11" creationId="{3C4D6C9A-A0C2-EB12-23E3-1E76197A77F7}"/>
          </ac:picMkLst>
        </pc:picChg>
        <pc:picChg chg="add mod modCrop">
          <ac:chgData name="Holly Hood" userId="2450c1eec1c47554" providerId="LiveId" clId="{1010EB43-E14B-47F5-A3C3-E2C11A575012}" dt="2024-01-16T21:39:43.925" v="4136" actId="1076"/>
          <ac:picMkLst>
            <pc:docMk/>
            <pc:sldMk cId="3900275763" sldId="257"/>
            <ac:picMk id="15" creationId="{6B0EB068-25DD-34C9-9B49-ED5D550536A9}"/>
          </ac:picMkLst>
        </pc:picChg>
      </pc:sldChg>
      <pc:sldChg chg="addSp delSp modSp mod">
        <pc:chgData name="Holly Hood" userId="2450c1eec1c47554" providerId="LiveId" clId="{1010EB43-E14B-47F5-A3C3-E2C11A575012}" dt="2024-01-16T21:51:28.870" v="4207" actId="21"/>
        <pc:sldMkLst>
          <pc:docMk/>
          <pc:sldMk cId="1066323657" sldId="258"/>
        </pc:sldMkLst>
        <pc:spChg chg="add mod">
          <ac:chgData name="Holly Hood" userId="2450c1eec1c47554" providerId="LiveId" clId="{1010EB43-E14B-47F5-A3C3-E2C11A575012}" dt="2024-01-16T21:51:04.878" v="4201" actId="1076"/>
          <ac:spMkLst>
            <pc:docMk/>
            <pc:sldMk cId="1066323657" sldId="258"/>
            <ac:spMk id="2" creationId="{5DA6CCE8-F20A-344E-1D5E-AA67FE2AFBEF}"/>
          </ac:spMkLst>
        </pc:spChg>
        <pc:spChg chg="del mod">
          <ac:chgData name="Holly Hood" userId="2450c1eec1c47554" providerId="LiveId" clId="{1010EB43-E14B-47F5-A3C3-E2C11A575012}" dt="2024-01-16T20:48:24.283" v="1231" actId="478"/>
          <ac:spMkLst>
            <pc:docMk/>
            <pc:sldMk cId="1066323657" sldId="258"/>
            <ac:spMk id="4" creationId="{757033E8-C0E7-398B-C2E5-B2F3F5C5CFD7}"/>
          </ac:spMkLst>
        </pc:spChg>
        <pc:spChg chg="add mod">
          <ac:chgData name="Holly Hood" userId="2450c1eec1c47554" providerId="LiveId" clId="{1010EB43-E14B-47F5-A3C3-E2C11A575012}" dt="2024-01-16T21:49:28.113" v="4187" actId="1076"/>
          <ac:spMkLst>
            <pc:docMk/>
            <pc:sldMk cId="1066323657" sldId="258"/>
            <ac:spMk id="7" creationId="{23B57AE3-A1F2-B354-9DFD-874B71D85C7C}"/>
          </ac:spMkLst>
        </pc:spChg>
        <pc:spChg chg="add mod">
          <ac:chgData name="Holly Hood" userId="2450c1eec1c47554" providerId="LiveId" clId="{1010EB43-E14B-47F5-A3C3-E2C11A575012}" dt="2024-01-16T21:49:20.051" v="4186" actId="1076"/>
          <ac:spMkLst>
            <pc:docMk/>
            <pc:sldMk cId="1066323657" sldId="258"/>
            <ac:spMk id="8" creationId="{7EFC14B9-9CE9-58FB-D1FD-9F097D3866D5}"/>
          </ac:spMkLst>
        </pc:spChg>
        <pc:spChg chg="del">
          <ac:chgData name="Holly Hood" userId="2450c1eec1c47554" providerId="LiveId" clId="{1010EB43-E14B-47F5-A3C3-E2C11A575012}" dt="2024-01-16T21:12:18.193" v="1728" actId="478"/>
          <ac:spMkLst>
            <pc:docMk/>
            <pc:sldMk cId="1066323657" sldId="258"/>
            <ac:spMk id="12" creationId="{F60AAEB3-D718-D49A-D413-3409412069DF}"/>
          </ac:spMkLst>
        </pc:spChg>
        <pc:picChg chg="del">
          <ac:chgData name="Holly Hood" userId="2450c1eec1c47554" providerId="LiveId" clId="{1010EB43-E14B-47F5-A3C3-E2C11A575012}" dt="2024-01-16T20:48:08.128" v="1224" actId="478"/>
          <ac:picMkLst>
            <pc:docMk/>
            <pc:sldMk cId="1066323657" sldId="258"/>
            <ac:picMk id="3" creationId="{829CD9E2-01C7-7040-64BA-1A4C1D42B3A2}"/>
          </ac:picMkLst>
        </pc:picChg>
        <pc:picChg chg="del">
          <ac:chgData name="Holly Hood" userId="2450c1eec1c47554" providerId="LiveId" clId="{1010EB43-E14B-47F5-A3C3-E2C11A575012}" dt="2024-01-16T20:48:10.075" v="1225" actId="478"/>
          <ac:picMkLst>
            <pc:docMk/>
            <pc:sldMk cId="1066323657" sldId="258"/>
            <ac:picMk id="5" creationId="{680C23B8-B52E-2B8A-74A9-C9FB5DFDD0FB}"/>
          </ac:picMkLst>
        </pc:picChg>
        <pc:picChg chg="del">
          <ac:chgData name="Holly Hood" userId="2450c1eec1c47554" providerId="LiveId" clId="{1010EB43-E14B-47F5-A3C3-E2C11A575012}" dt="2024-01-16T20:48:11.886" v="1226" actId="478"/>
          <ac:picMkLst>
            <pc:docMk/>
            <pc:sldMk cId="1066323657" sldId="258"/>
            <ac:picMk id="6" creationId="{E05BE354-FB75-9E5C-A912-CD7BC3A94CC4}"/>
          </ac:picMkLst>
        </pc:picChg>
        <pc:picChg chg="add mod modCrop">
          <ac:chgData name="Holly Hood" userId="2450c1eec1c47554" providerId="LiveId" clId="{1010EB43-E14B-47F5-A3C3-E2C11A575012}" dt="2024-01-16T21:51:22.574" v="4206" actId="1076"/>
          <ac:picMkLst>
            <pc:docMk/>
            <pc:sldMk cId="1066323657" sldId="258"/>
            <ac:picMk id="10" creationId="{7B8E9537-94AE-DAA9-AB21-20C0BC932126}"/>
          </ac:picMkLst>
        </pc:picChg>
        <pc:picChg chg="add del mod modCrop">
          <ac:chgData name="Holly Hood" userId="2450c1eec1c47554" providerId="LiveId" clId="{1010EB43-E14B-47F5-A3C3-E2C11A575012}" dt="2024-01-16T21:51:28.870" v="4207" actId="21"/>
          <ac:picMkLst>
            <pc:docMk/>
            <pc:sldMk cId="1066323657" sldId="258"/>
            <ac:picMk id="13" creationId="{C4C200B8-AC04-DA4F-CCF4-C83DB4045DAE}"/>
          </ac:picMkLst>
        </pc:picChg>
        <pc:picChg chg="add mod modCrop">
          <ac:chgData name="Holly Hood" userId="2450c1eec1c47554" providerId="LiveId" clId="{1010EB43-E14B-47F5-A3C3-E2C11A575012}" dt="2024-01-16T21:51:16.221" v="4204" actId="14100"/>
          <ac:picMkLst>
            <pc:docMk/>
            <pc:sldMk cId="1066323657" sldId="258"/>
            <ac:picMk id="16" creationId="{3CD5E3F4-E6ED-EA8A-4AE5-F31794D7BF81}"/>
          </ac:picMkLst>
        </pc:picChg>
      </pc:sldChg>
      <pc:sldChg chg="del">
        <pc:chgData name="Holly Hood" userId="2450c1eec1c47554" providerId="LiveId" clId="{1010EB43-E14B-47F5-A3C3-E2C11A575012}" dt="2024-01-16T21:12:34.298" v="1730" actId="2696"/>
        <pc:sldMkLst>
          <pc:docMk/>
          <pc:sldMk cId="920935072" sldId="259"/>
        </pc:sldMkLst>
      </pc:sldChg>
      <pc:sldChg chg="addSp modSp new mod">
        <pc:chgData name="Holly Hood" userId="2450c1eec1c47554" providerId="LiveId" clId="{1010EB43-E14B-47F5-A3C3-E2C11A575012}" dt="2024-01-16T21:53:01.946" v="4300" actId="1076"/>
        <pc:sldMkLst>
          <pc:docMk/>
          <pc:sldMk cId="921340361" sldId="259"/>
        </pc:sldMkLst>
        <pc:spChg chg="add mod">
          <ac:chgData name="Holly Hood" userId="2450c1eec1c47554" providerId="LiveId" clId="{1010EB43-E14B-47F5-A3C3-E2C11A575012}" dt="2024-01-16T21:52:54.178" v="4299" actId="1076"/>
          <ac:spMkLst>
            <pc:docMk/>
            <pc:sldMk cId="921340361" sldId="259"/>
            <ac:spMk id="2" creationId="{1C77D3FD-C087-4BAE-D372-9C1A3B1B9756}"/>
          </ac:spMkLst>
        </pc:spChg>
        <pc:spChg chg="add mod">
          <ac:chgData name="Holly Hood" userId="2450c1eec1c47554" providerId="LiveId" clId="{1010EB43-E14B-47F5-A3C3-E2C11A575012}" dt="2024-01-16T21:48:34.023" v="4184" actId="207"/>
          <ac:spMkLst>
            <pc:docMk/>
            <pc:sldMk cId="921340361" sldId="259"/>
            <ac:spMk id="4" creationId="{CA5669EA-0EAD-373F-2CD9-A581F2FC74FC}"/>
          </ac:spMkLst>
        </pc:spChg>
        <pc:spChg chg="add mod">
          <ac:chgData name="Holly Hood" userId="2450c1eec1c47554" providerId="LiveId" clId="{1010EB43-E14B-47F5-A3C3-E2C11A575012}" dt="2024-01-16T21:53:01.946" v="4300" actId="1076"/>
          <ac:spMkLst>
            <pc:docMk/>
            <pc:sldMk cId="921340361" sldId="259"/>
            <ac:spMk id="5" creationId="{0BD75CE3-2559-B442-C34B-80FE5F664AF5}"/>
          </ac:spMkLst>
        </pc:spChg>
        <pc:picChg chg="add mod">
          <ac:chgData name="Holly Hood" userId="2450c1eec1c47554" providerId="LiveId" clId="{1010EB43-E14B-47F5-A3C3-E2C11A575012}" dt="2024-01-16T21:22:15.099" v="2907"/>
          <ac:picMkLst>
            <pc:docMk/>
            <pc:sldMk cId="921340361" sldId="259"/>
            <ac:picMk id="3" creationId="{0BB66F67-87F7-3BA8-91DC-2347779026DB}"/>
          </ac:picMkLst>
        </pc:picChg>
        <pc:picChg chg="add mod">
          <ac:chgData name="Holly Hood" userId="2450c1eec1c47554" providerId="LiveId" clId="{1010EB43-E14B-47F5-A3C3-E2C11A575012}" dt="2024-01-16T21:51:47.185" v="4211" actId="14100"/>
          <ac:picMkLst>
            <pc:docMk/>
            <pc:sldMk cId="921340361" sldId="259"/>
            <ac:picMk id="6" creationId="{3C587595-96BF-949B-BFCD-ED711457875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06BAD-90C2-F88C-1AFB-E5D2046F05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1D9796E-68FC-CAA5-1D25-65647C42C6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14EFC7C-5722-9A4B-2F9D-61E327F45B27}"/>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5" name="Footer Placeholder 4">
            <a:extLst>
              <a:ext uri="{FF2B5EF4-FFF2-40B4-BE49-F238E27FC236}">
                <a16:creationId xmlns:a16="http://schemas.microsoft.com/office/drawing/2014/main" id="{6E44CB43-ABA2-D231-D195-FA4938C21D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4AA276-4B3B-A137-6666-F6515F662C7E}"/>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347730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BC218-B3AE-3EF2-49B3-C99563DAD6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47ADA20-BFB2-F4A7-6506-047B463BD4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B7ADF0-38C3-C796-5B95-E3BE87C28C42}"/>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5" name="Footer Placeholder 4">
            <a:extLst>
              <a:ext uri="{FF2B5EF4-FFF2-40B4-BE49-F238E27FC236}">
                <a16:creationId xmlns:a16="http://schemas.microsoft.com/office/drawing/2014/main" id="{EA2AA2E7-1AEA-79BA-5FE5-1A310B2634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554DE3-46E1-F08B-829B-5B72FD0D1FF6}"/>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877137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8295B-D610-5409-4715-EB74873291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29AD5D-5F79-0470-F500-41BF8B753C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FD409A3-14CD-BA26-36C2-C0D0498B2EDE}"/>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5" name="Footer Placeholder 4">
            <a:extLst>
              <a:ext uri="{FF2B5EF4-FFF2-40B4-BE49-F238E27FC236}">
                <a16:creationId xmlns:a16="http://schemas.microsoft.com/office/drawing/2014/main" id="{65C79C1B-03AB-0CCC-CD24-FB053E9EDC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0E15D3-8984-C0A0-63D0-3CAF46FB481F}"/>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1463051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8A1FA-570E-73C1-637B-FD209D7A6B1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E60744-B744-52AB-85D3-81656F64197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0868DD3-4A48-7061-0140-2272FF6E9A8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195130-D74A-C1CC-39B5-22068F77CA85}"/>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6" name="Footer Placeholder 5">
            <a:extLst>
              <a:ext uri="{FF2B5EF4-FFF2-40B4-BE49-F238E27FC236}">
                <a16:creationId xmlns:a16="http://schemas.microsoft.com/office/drawing/2014/main" id="{9BAC40E7-3A5C-4408-34F6-1847BD0CD1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EF4466-B129-FA4D-6DBA-50E3B8C770AD}"/>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3733537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C8F86-31ED-F2A8-44DA-86F7A30804F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893E58-12C8-715C-8219-28E593511E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40645E-C4CD-6F9A-965C-DF8FE16D51E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B7213A1-A23E-FC5C-294D-1261A13D92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8CA547-F5E8-2E50-84FA-F80D9B946B6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34A5530-22FE-8A6F-D045-AAA9470E0A0A}"/>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8" name="Footer Placeholder 7">
            <a:extLst>
              <a:ext uri="{FF2B5EF4-FFF2-40B4-BE49-F238E27FC236}">
                <a16:creationId xmlns:a16="http://schemas.microsoft.com/office/drawing/2014/main" id="{0231737B-0FB5-D971-DAA3-F7702AE1876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1A0BB8D-17B7-DD26-C9E5-ACB4E3B4DAF1}"/>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2419832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83F82-D7B2-661D-12BE-50EBDA1F9B3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E917E11-1F8B-1FE4-22A1-C4299A130115}"/>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4" name="Footer Placeholder 3">
            <a:extLst>
              <a:ext uri="{FF2B5EF4-FFF2-40B4-BE49-F238E27FC236}">
                <a16:creationId xmlns:a16="http://schemas.microsoft.com/office/drawing/2014/main" id="{A4A0C442-3B7F-6FC1-7466-06A3D9ECE94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D77F69-F34D-BC17-A6DB-95BF7DF4B5E9}"/>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1055502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403991-158C-1846-DA4D-BA8C1A6986B5}"/>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3" name="Footer Placeholder 2">
            <a:extLst>
              <a:ext uri="{FF2B5EF4-FFF2-40B4-BE49-F238E27FC236}">
                <a16:creationId xmlns:a16="http://schemas.microsoft.com/office/drawing/2014/main" id="{B1F9EC84-BDB5-2479-54FE-7CCD6FFA7DA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A374ED4-D09F-C99F-0C44-2BC101FEE6FB}"/>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2087062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7E0B9-93E6-C524-99CF-4BAFC04960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C266A3C-584A-04DF-F418-3B59D60170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33EEEE-D2A6-9A70-B004-11B0287261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B863AA-4734-932D-AD09-083598703FD2}"/>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6" name="Footer Placeholder 5">
            <a:extLst>
              <a:ext uri="{FF2B5EF4-FFF2-40B4-BE49-F238E27FC236}">
                <a16:creationId xmlns:a16="http://schemas.microsoft.com/office/drawing/2014/main" id="{3B52B25C-E251-44CA-0FD0-06CB5AC7B1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09A9E3-325E-71D1-E7F3-6AB39E9C811D}"/>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89632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18ED2-995E-A4A4-75DA-5667393C29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C9AA24B-198D-153F-AD2B-4FE789D960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EA69E1A-D646-20F8-0F2C-F48A97610F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4A5251-86F2-C080-C5E2-8E3198F91570}"/>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6" name="Footer Placeholder 5">
            <a:extLst>
              <a:ext uri="{FF2B5EF4-FFF2-40B4-BE49-F238E27FC236}">
                <a16:creationId xmlns:a16="http://schemas.microsoft.com/office/drawing/2014/main" id="{3E377320-B432-D2DF-BD83-414B3BDC87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E9EEB4-B44D-4A58-B1CD-5257465B1DD0}"/>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2237555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3EA2A-E4A9-3BF1-8DE9-634F812D9B4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9D0790-7830-3B00-2220-28255EFDBF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29ECB2-21A1-BBC6-4454-677FA45E1A8B}"/>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5" name="Footer Placeholder 4">
            <a:extLst>
              <a:ext uri="{FF2B5EF4-FFF2-40B4-BE49-F238E27FC236}">
                <a16:creationId xmlns:a16="http://schemas.microsoft.com/office/drawing/2014/main" id="{4C55F55A-0F90-6420-4CD5-47376C7842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7B1455-1EAE-6D81-7561-3F3864B0C046}"/>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2309279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F987FD-7858-E98D-7B6C-B25BF285EF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81B6DF-E96A-A84A-BD7C-D81CCDD8F52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3BCC38-9DE9-6749-CA38-5D399C0D69C9}"/>
              </a:ext>
            </a:extLst>
          </p:cNvPr>
          <p:cNvSpPr>
            <a:spLocks noGrp="1"/>
          </p:cNvSpPr>
          <p:nvPr>
            <p:ph type="dt" sz="half" idx="10"/>
          </p:nvPr>
        </p:nvSpPr>
        <p:spPr/>
        <p:txBody>
          <a:bodyPr/>
          <a:lstStyle/>
          <a:p>
            <a:fld id="{2B0A5C93-72B9-44E2-BE3E-2882B7B12D26}" type="datetimeFigureOut">
              <a:rPr lang="en-GB" smtClean="0"/>
              <a:t>16/01/2024</a:t>
            </a:fld>
            <a:endParaRPr lang="en-GB"/>
          </a:p>
        </p:txBody>
      </p:sp>
      <p:sp>
        <p:nvSpPr>
          <p:cNvPr id="5" name="Footer Placeholder 4">
            <a:extLst>
              <a:ext uri="{FF2B5EF4-FFF2-40B4-BE49-F238E27FC236}">
                <a16:creationId xmlns:a16="http://schemas.microsoft.com/office/drawing/2014/main" id="{6CF7CABD-BCD0-CEFC-3B9F-DAA7BEE76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FF8307-79A4-1EA7-CBA6-AEA132DEE728}"/>
              </a:ext>
            </a:extLst>
          </p:cNvPr>
          <p:cNvSpPr>
            <a:spLocks noGrp="1"/>
          </p:cNvSpPr>
          <p:nvPr>
            <p:ph type="sldNum" sz="quarter" idx="12"/>
          </p:nvPr>
        </p:nvSpPr>
        <p:spPr/>
        <p:txBody>
          <a:bodyPr/>
          <a:lstStyle/>
          <a:p>
            <a:fld id="{177A3CA4-44AD-4261-B10B-34B3B4725920}" type="slidenum">
              <a:rPr lang="en-GB" smtClean="0"/>
              <a:t>‹#›</a:t>
            </a:fld>
            <a:endParaRPr lang="en-GB"/>
          </a:p>
        </p:txBody>
      </p:sp>
    </p:spTree>
    <p:extLst>
      <p:ext uri="{BB962C8B-B14F-4D97-AF65-F5344CB8AC3E}">
        <p14:creationId xmlns:p14="http://schemas.microsoft.com/office/powerpoint/2010/main" val="1823653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E0F94A-F11A-7603-5FF6-F56D4E9501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F42BE8-0559-F721-6D16-3C185A96E0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181F14-07E0-DA4A-1206-8761E033B6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0A5C93-72B9-44E2-BE3E-2882B7B12D26}" type="datetimeFigureOut">
              <a:rPr lang="en-GB" smtClean="0"/>
              <a:t>16/01/2024</a:t>
            </a:fld>
            <a:endParaRPr lang="en-GB"/>
          </a:p>
        </p:txBody>
      </p:sp>
      <p:sp>
        <p:nvSpPr>
          <p:cNvPr id="5" name="Footer Placeholder 4">
            <a:extLst>
              <a:ext uri="{FF2B5EF4-FFF2-40B4-BE49-F238E27FC236}">
                <a16:creationId xmlns:a16="http://schemas.microsoft.com/office/drawing/2014/main" id="{04E4418F-0718-EEDE-9194-E9B2E315D8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13850B8-3B13-7E32-A761-7EFF0EB5C4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7A3CA4-44AD-4261-B10B-34B3B4725920}" type="slidenum">
              <a:rPr lang="en-GB" smtClean="0"/>
              <a:t>‹#›</a:t>
            </a:fld>
            <a:endParaRPr lang="en-GB"/>
          </a:p>
        </p:txBody>
      </p:sp>
    </p:spTree>
    <p:extLst>
      <p:ext uri="{BB962C8B-B14F-4D97-AF65-F5344CB8AC3E}">
        <p14:creationId xmlns:p14="http://schemas.microsoft.com/office/powerpoint/2010/main" val="8169528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hyperlink" Target="mailto:ptaweltonschool@hotmail.com"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6AC7942C-6EA4-2EFD-4358-31A72655CC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053" y="663258"/>
            <a:ext cx="1220787" cy="118823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3A6FBF2-5BFF-9A5E-FFB3-68721FFCA138}"/>
              </a:ext>
            </a:extLst>
          </p:cNvPr>
          <p:cNvSpPr/>
          <p:nvPr/>
        </p:nvSpPr>
        <p:spPr>
          <a:xfrm>
            <a:off x="2021840" y="396554"/>
            <a:ext cx="8695779" cy="1446550"/>
          </a:xfrm>
          <a:prstGeom prst="rect">
            <a:avLst/>
          </a:prstGeom>
          <a:noFill/>
        </p:spPr>
        <p:txBody>
          <a:bodyPr wrap="square" lIns="91440" tIns="45720" rIns="91440" bIns="45720">
            <a:spAutoFit/>
          </a:bodyPr>
          <a:lstStyle/>
          <a:p>
            <a:pPr algn="ctr"/>
            <a:r>
              <a:rPr lang="en-US" sz="4400" b="0" cap="none" spc="0" dirty="0">
                <a:ln w="0"/>
                <a:solidFill>
                  <a:schemeClr val="accent1"/>
                </a:solidFill>
                <a:effectLst>
                  <a:outerShdw blurRad="38100" dist="25400" dir="5400000" algn="ctr" rotWithShape="0">
                    <a:srgbClr val="6E747A">
                      <a:alpha val="43000"/>
                    </a:srgbClr>
                  </a:outerShdw>
                </a:effectLst>
              </a:rPr>
              <a:t>Friends of Welton School</a:t>
            </a:r>
          </a:p>
          <a:p>
            <a:pPr algn="ctr"/>
            <a:r>
              <a:rPr lang="en-US" sz="4400" b="0" cap="none" spc="0" dirty="0">
                <a:ln w="0"/>
                <a:solidFill>
                  <a:schemeClr val="accent1"/>
                </a:solidFill>
                <a:effectLst>
                  <a:outerShdw blurRad="38100" dist="25400" dir="5400000" algn="ctr" rotWithShape="0">
                    <a:srgbClr val="6E747A">
                      <a:alpha val="43000"/>
                    </a:srgbClr>
                  </a:outerShdw>
                </a:effectLst>
              </a:rPr>
              <a:t>Winter Newsletter</a:t>
            </a:r>
          </a:p>
        </p:txBody>
      </p:sp>
      <p:sp>
        <p:nvSpPr>
          <p:cNvPr id="4" name="Rectangle 3">
            <a:extLst>
              <a:ext uri="{FF2B5EF4-FFF2-40B4-BE49-F238E27FC236}">
                <a16:creationId xmlns:a16="http://schemas.microsoft.com/office/drawing/2014/main" id="{64BB12F3-0F92-83BB-6371-6A8389BF7C55}"/>
              </a:ext>
            </a:extLst>
          </p:cNvPr>
          <p:cNvSpPr/>
          <p:nvPr/>
        </p:nvSpPr>
        <p:spPr>
          <a:xfrm>
            <a:off x="354333" y="1726697"/>
            <a:ext cx="5515987" cy="646331"/>
          </a:xfrm>
          <a:prstGeom prst="rect">
            <a:avLst/>
          </a:prstGeom>
          <a:noFill/>
        </p:spPr>
        <p:txBody>
          <a:bodyPr wrap="squar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Last year’s events</a:t>
            </a:r>
          </a:p>
        </p:txBody>
      </p:sp>
      <p:sp>
        <p:nvSpPr>
          <p:cNvPr id="8" name="TextBox 7">
            <a:extLst>
              <a:ext uri="{FF2B5EF4-FFF2-40B4-BE49-F238E27FC236}">
                <a16:creationId xmlns:a16="http://schemas.microsoft.com/office/drawing/2014/main" id="{EEC5A9DA-F03A-5691-C740-79DF75A30C93}"/>
              </a:ext>
            </a:extLst>
          </p:cNvPr>
          <p:cNvSpPr txBox="1"/>
          <p:nvPr/>
        </p:nvSpPr>
        <p:spPr>
          <a:xfrm>
            <a:off x="1411446" y="2286401"/>
            <a:ext cx="7823909" cy="2031325"/>
          </a:xfrm>
          <a:prstGeom prst="rect">
            <a:avLst/>
          </a:prstGeom>
          <a:noFill/>
        </p:spPr>
        <p:txBody>
          <a:bodyPr wrap="square" rtlCol="0">
            <a:spAutoFit/>
          </a:bodyPr>
          <a:lstStyle/>
          <a:p>
            <a:r>
              <a:rPr lang="en-GB" dirty="0"/>
              <a:t>Since September 2023 we have hosted a number of events for the pupils and parents of the school and community.</a:t>
            </a:r>
          </a:p>
          <a:p>
            <a:endParaRPr lang="en-GB" dirty="0"/>
          </a:p>
          <a:p>
            <a:r>
              <a:rPr lang="en-GB" dirty="0"/>
              <a:t>Our Halloween disco and Christmas disco are always popular and so much fun for the children. These events are also really important for us as they make a huge profit and all this goes back into the school. We always look forward to planning the disco and welcome any new ideas for the evenings.</a:t>
            </a:r>
          </a:p>
        </p:txBody>
      </p:sp>
      <p:pic>
        <p:nvPicPr>
          <p:cNvPr id="11" name="Picture 10" descr="A person in a garment&#10;&#10;Description automatically generated">
            <a:extLst>
              <a:ext uri="{FF2B5EF4-FFF2-40B4-BE49-F238E27FC236}">
                <a16:creationId xmlns:a16="http://schemas.microsoft.com/office/drawing/2014/main" id="{3C4D6C9A-A0C2-EB12-23E3-1E76197A77F7}"/>
              </a:ext>
            </a:extLst>
          </p:cNvPr>
          <p:cNvPicPr>
            <a:picLocks noChangeAspect="1"/>
          </p:cNvPicPr>
          <p:nvPr/>
        </p:nvPicPr>
        <p:blipFill rotWithShape="1">
          <a:blip r:embed="rId3">
            <a:extLst>
              <a:ext uri="{28A0092B-C50C-407E-A947-70E740481C1C}">
                <a14:useLocalDpi xmlns:a14="http://schemas.microsoft.com/office/drawing/2010/main" val="0"/>
              </a:ext>
            </a:extLst>
          </a:blip>
          <a:srcRect t="19869" b="18861"/>
          <a:stretch/>
        </p:blipFill>
        <p:spPr>
          <a:xfrm>
            <a:off x="9456364" y="2166269"/>
            <a:ext cx="2381303" cy="3157720"/>
          </a:xfrm>
          <a:prstGeom prst="rect">
            <a:avLst/>
          </a:prstGeom>
        </p:spPr>
      </p:pic>
      <p:pic>
        <p:nvPicPr>
          <p:cNvPr id="15" name="Picture 14" descr="A room with a table with a pumpkin and a white tablecloth&#10;&#10;Description automatically generated with medium confidence">
            <a:extLst>
              <a:ext uri="{FF2B5EF4-FFF2-40B4-BE49-F238E27FC236}">
                <a16:creationId xmlns:a16="http://schemas.microsoft.com/office/drawing/2014/main" id="{6B0EB068-25DD-34C9-9B49-ED5D550536A9}"/>
              </a:ext>
            </a:extLst>
          </p:cNvPr>
          <p:cNvPicPr>
            <a:picLocks noChangeAspect="1"/>
          </p:cNvPicPr>
          <p:nvPr/>
        </p:nvPicPr>
        <p:blipFill rotWithShape="1">
          <a:blip r:embed="rId4">
            <a:extLst>
              <a:ext uri="{28A0092B-C50C-407E-A947-70E740481C1C}">
                <a14:useLocalDpi xmlns:a14="http://schemas.microsoft.com/office/drawing/2010/main" val="0"/>
              </a:ext>
            </a:extLst>
          </a:blip>
          <a:srcRect l="22380" t="32587" b="33288"/>
          <a:stretch/>
        </p:blipFill>
        <p:spPr>
          <a:xfrm>
            <a:off x="237834" y="4343675"/>
            <a:ext cx="2459606" cy="2204953"/>
          </a:xfrm>
          <a:prstGeom prst="rect">
            <a:avLst/>
          </a:prstGeom>
        </p:spPr>
      </p:pic>
      <p:sp>
        <p:nvSpPr>
          <p:cNvPr id="16" name="TextBox 15">
            <a:extLst>
              <a:ext uri="{FF2B5EF4-FFF2-40B4-BE49-F238E27FC236}">
                <a16:creationId xmlns:a16="http://schemas.microsoft.com/office/drawing/2014/main" id="{84AD95DB-DEDC-4BEC-013F-C36A4AD13ECB}"/>
              </a:ext>
            </a:extLst>
          </p:cNvPr>
          <p:cNvSpPr txBox="1"/>
          <p:nvPr/>
        </p:nvSpPr>
        <p:spPr>
          <a:xfrm>
            <a:off x="2697440" y="4152541"/>
            <a:ext cx="6405754" cy="2862322"/>
          </a:xfrm>
          <a:prstGeom prst="rect">
            <a:avLst/>
          </a:prstGeom>
          <a:noFill/>
        </p:spPr>
        <p:txBody>
          <a:bodyPr wrap="square" rtlCol="0">
            <a:spAutoFit/>
          </a:bodyPr>
          <a:lstStyle/>
          <a:p>
            <a:endParaRPr lang="en-GB" dirty="0"/>
          </a:p>
          <a:p>
            <a:r>
              <a:rPr lang="en-GB" dirty="0"/>
              <a:t>Back this year after such a long break was the Christmas fair. With a humongous </a:t>
            </a:r>
            <a:r>
              <a:rPr lang="en-GB" dirty="0" err="1"/>
              <a:t>snowglobe</a:t>
            </a:r>
            <a:r>
              <a:rPr lang="en-GB" dirty="0"/>
              <a:t> in the school hall, stalls, chocolate tombola, book sale and more it was so good to host this event once again at the school and we hope it will become a regular event again. The money raised at the Christmas fair meant that we could surprise all the children with a highly entertaining magician on their last day of term before the Christmas break so thank you to everyone who helped, donated and supported this.</a:t>
            </a:r>
          </a:p>
          <a:p>
            <a:endParaRPr lang="en-GB" dirty="0"/>
          </a:p>
        </p:txBody>
      </p:sp>
    </p:spTree>
    <p:extLst>
      <p:ext uri="{BB962C8B-B14F-4D97-AF65-F5344CB8AC3E}">
        <p14:creationId xmlns:p14="http://schemas.microsoft.com/office/powerpoint/2010/main" val="39002757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a:extLst>
              <a:ext uri="{FF2B5EF4-FFF2-40B4-BE49-F238E27FC236}">
                <a16:creationId xmlns:a16="http://schemas.microsoft.com/office/drawing/2014/main" id="{439FF42A-4D6A-C51D-9515-30F454CE7F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37" y="124244"/>
            <a:ext cx="1220787" cy="118823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DA6CCE8-F20A-344E-1D5E-AA67FE2AFBEF}"/>
              </a:ext>
            </a:extLst>
          </p:cNvPr>
          <p:cNvSpPr txBox="1"/>
          <p:nvPr/>
        </p:nvSpPr>
        <p:spPr>
          <a:xfrm>
            <a:off x="1444324" y="718360"/>
            <a:ext cx="7684560" cy="2308324"/>
          </a:xfrm>
          <a:prstGeom prst="rect">
            <a:avLst/>
          </a:prstGeom>
          <a:noFill/>
        </p:spPr>
        <p:txBody>
          <a:bodyPr wrap="square" rtlCol="0">
            <a:spAutoFit/>
          </a:bodyPr>
          <a:lstStyle/>
          <a:p>
            <a:r>
              <a:rPr lang="en-GB" dirty="0"/>
              <a:t>We held another wreath making night this year in December </a:t>
            </a:r>
          </a:p>
          <a:p>
            <a:r>
              <a:rPr lang="en-GB" dirty="0"/>
              <a:t>which for the second year running has been a lovely relaxing enjoyable evening for the adults.</a:t>
            </a:r>
          </a:p>
          <a:p>
            <a:endParaRPr lang="en-GB" dirty="0"/>
          </a:p>
          <a:p>
            <a:r>
              <a:rPr lang="en-GB" dirty="0"/>
              <a:t>We have had a Halloween design competition and also the opportunity for parents to purchase Christmas cards of their child’s own design. I think it’s safe to say there has been a lot of FOWS events since September!!</a:t>
            </a:r>
          </a:p>
          <a:p>
            <a:endParaRPr lang="en-GB" dirty="0"/>
          </a:p>
        </p:txBody>
      </p:sp>
      <p:sp>
        <p:nvSpPr>
          <p:cNvPr id="7" name="Rectangle 6">
            <a:extLst>
              <a:ext uri="{FF2B5EF4-FFF2-40B4-BE49-F238E27FC236}">
                <a16:creationId xmlns:a16="http://schemas.microsoft.com/office/drawing/2014/main" id="{23B57AE3-A1F2-B354-9DFD-874B71D85C7C}"/>
              </a:ext>
            </a:extLst>
          </p:cNvPr>
          <p:cNvSpPr/>
          <p:nvPr/>
        </p:nvSpPr>
        <p:spPr>
          <a:xfrm>
            <a:off x="1360325" y="2815454"/>
            <a:ext cx="5135380"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Where does the money go</a:t>
            </a:r>
          </a:p>
        </p:txBody>
      </p:sp>
      <p:sp>
        <p:nvSpPr>
          <p:cNvPr id="8" name="TextBox 7">
            <a:extLst>
              <a:ext uri="{FF2B5EF4-FFF2-40B4-BE49-F238E27FC236}">
                <a16:creationId xmlns:a16="http://schemas.microsoft.com/office/drawing/2014/main" id="{7EFC14B9-9CE9-58FB-D1FD-9F097D3866D5}"/>
              </a:ext>
            </a:extLst>
          </p:cNvPr>
          <p:cNvSpPr txBox="1"/>
          <p:nvPr/>
        </p:nvSpPr>
        <p:spPr>
          <a:xfrm>
            <a:off x="1444324" y="3441680"/>
            <a:ext cx="7152155" cy="3416320"/>
          </a:xfrm>
          <a:prstGeom prst="rect">
            <a:avLst/>
          </a:prstGeom>
          <a:noFill/>
        </p:spPr>
        <p:txBody>
          <a:bodyPr wrap="square" rtlCol="0">
            <a:spAutoFit/>
          </a:bodyPr>
          <a:lstStyle/>
          <a:p>
            <a:r>
              <a:rPr lang="en-GB" dirty="0"/>
              <a:t>We often get asked where does the money go? What is it spent on?</a:t>
            </a:r>
          </a:p>
          <a:p>
            <a:r>
              <a:rPr lang="en-GB" dirty="0"/>
              <a:t>Since September a great deal of money has been spent on the new community library area at the front of the school. This has been a large project and the money to pay for this has been raised over many years of fundraising events. The project has the best part still to be installed, a glass geodome which will look very impressive for our school and be such a useful space for all weathers.</a:t>
            </a:r>
          </a:p>
          <a:p>
            <a:endParaRPr lang="en-GB" dirty="0"/>
          </a:p>
          <a:p>
            <a:r>
              <a:rPr lang="en-GB" dirty="0"/>
              <a:t>The forest school development is also ongoing and once the planting has taken place the area will look transformed and can be enjoyed by all pupils.</a:t>
            </a:r>
          </a:p>
          <a:p>
            <a:endParaRPr lang="en-GB" dirty="0"/>
          </a:p>
        </p:txBody>
      </p:sp>
      <p:pic>
        <p:nvPicPr>
          <p:cNvPr id="10" name="Picture 9" descr="A fence around a tree&#10;&#10;Description automatically generated">
            <a:extLst>
              <a:ext uri="{FF2B5EF4-FFF2-40B4-BE49-F238E27FC236}">
                <a16:creationId xmlns:a16="http://schemas.microsoft.com/office/drawing/2014/main" id="{7B8E9537-94AE-DAA9-AB21-20C0BC932126}"/>
              </a:ext>
            </a:extLst>
          </p:cNvPr>
          <p:cNvPicPr>
            <a:picLocks noChangeAspect="1"/>
          </p:cNvPicPr>
          <p:nvPr/>
        </p:nvPicPr>
        <p:blipFill rotWithShape="1">
          <a:blip r:embed="rId3">
            <a:extLst>
              <a:ext uri="{28A0092B-C50C-407E-A947-70E740481C1C}">
                <a14:useLocalDpi xmlns:a14="http://schemas.microsoft.com/office/drawing/2010/main" val="0"/>
              </a:ext>
            </a:extLst>
          </a:blip>
          <a:srcRect t="32976" b="32192"/>
          <a:stretch/>
        </p:blipFill>
        <p:spPr>
          <a:xfrm>
            <a:off x="8532549" y="3644312"/>
            <a:ext cx="3611016" cy="2722208"/>
          </a:xfrm>
          <a:prstGeom prst="rect">
            <a:avLst/>
          </a:prstGeom>
        </p:spPr>
      </p:pic>
      <p:pic>
        <p:nvPicPr>
          <p:cNvPr id="16" name="Picture 15" descr="A group of people sitting around a table&#10;&#10;Description automatically generated">
            <a:extLst>
              <a:ext uri="{FF2B5EF4-FFF2-40B4-BE49-F238E27FC236}">
                <a16:creationId xmlns:a16="http://schemas.microsoft.com/office/drawing/2014/main" id="{3CD5E3F4-E6ED-EA8A-4AE5-F31794D7BF81}"/>
              </a:ext>
            </a:extLst>
          </p:cNvPr>
          <p:cNvPicPr>
            <a:picLocks noChangeAspect="1"/>
          </p:cNvPicPr>
          <p:nvPr/>
        </p:nvPicPr>
        <p:blipFill rotWithShape="1">
          <a:blip r:embed="rId4">
            <a:extLst>
              <a:ext uri="{28A0092B-C50C-407E-A947-70E740481C1C}">
                <a14:useLocalDpi xmlns:a14="http://schemas.microsoft.com/office/drawing/2010/main" val="0"/>
              </a:ext>
            </a:extLst>
          </a:blip>
          <a:srcRect l="21649" t="37520" r="13202" b="18736"/>
          <a:stretch/>
        </p:blipFill>
        <p:spPr>
          <a:xfrm>
            <a:off x="9059025" y="535834"/>
            <a:ext cx="2013474" cy="2925952"/>
          </a:xfrm>
          <a:prstGeom prst="rect">
            <a:avLst/>
          </a:prstGeom>
        </p:spPr>
      </p:pic>
    </p:spTree>
    <p:extLst>
      <p:ext uri="{BB962C8B-B14F-4D97-AF65-F5344CB8AC3E}">
        <p14:creationId xmlns:p14="http://schemas.microsoft.com/office/powerpoint/2010/main" val="1066323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77D3FD-C087-4BAE-D372-9C1A3B1B9756}"/>
              </a:ext>
            </a:extLst>
          </p:cNvPr>
          <p:cNvSpPr/>
          <p:nvPr/>
        </p:nvSpPr>
        <p:spPr>
          <a:xfrm>
            <a:off x="2041802" y="2485212"/>
            <a:ext cx="3468193"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Events coming up</a:t>
            </a:r>
          </a:p>
        </p:txBody>
      </p:sp>
      <p:pic>
        <p:nvPicPr>
          <p:cNvPr id="3" name="Picture 2">
            <a:extLst>
              <a:ext uri="{FF2B5EF4-FFF2-40B4-BE49-F238E27FC236}">
                <a16:creationId xmlns:a16="http://schemas.microsoft.com/office/drawing/2014/main" id="{0BB66F67-87F7-3BA8-91DC-2347779026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37" y="124244"/>
            <a:ext cx="1220787" cy="118823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A5669EA-0EAD-373F-2CD9-A581F2FC74FC}"/>
              </a:ext>
            </a:extLst>
          </p:cNvPr>
          <p:cNvSpPr txBox="1"/>
          <p:nvPr/>
        </p:nvSpPr>
        <p:spPr>
          <a:xfrm>
            <a:off x="2041802" y="3157252"/>
            <a:ext cx="8463163" cy="3416320"/>
          </a:xfrm>
          <a:prstGeom prst="rect">
            <a:avLst/>
          </a:prstGeom>
          <a:noFill/>
        </p:spPr>
        <p:txBody>
          <a:bodyPr wrap="square" rtlCol="0">
            <a:spAutoFit/>
          </a:bodyPr>
          <a:lstStyle/>
          <a:p>
            <a:r>
              <a:rPr lang="en-GB" dirty="0"/>
              <a:t>We are having the FOWS annual general meeting on Monday 22</a:t>
            </a:r>
            <a:r>
              <a:rPr lang="en-GB" baseline="30000" dirty="0"/>
              <a:t>nd</a:t>
            </a:r>
            <a:r>
              <a:rPr lang="en-GB" dirty="0"/>
              <a:t> January at 5.30pm at the school anyone welcome.</a:t>
            </a:r>
          </a:p>
          <a:p>
            <a:endParaRPr lang="en-GB" dirty="0"/>
          </a:p>
          <a:p>
            <a:r>
              <a:rPr lang="en-GB" dirty="0">
                <a:solidFill>
                  <a:srgbClr val="FF0000"/>
                </a:solidFill>
              </a:rPr>
              <a:t>Date for your diary </a:t>
            </a:r>
            <a:r>
              <a:rPr lang="en-GB" dirty="0"/>
              <a:t>our Summer Disco at Blackburn Leisure club is Friday 28 June 2024.</a:t>
            </a:r>
          </a:p>
          <a:p>
            <a:endParaRPr lang="en-GB" dirty="0"/>
          </a:p>
          <a:p>
            <a:r>
              <a:rPr lang="en-GB" dirty="0"/>
              <a:t>We have a lot of ideas for some great outdoor events in the summer, we’ll keep you posted and we enjoy holding pop up treat shops, such as doughnuts or cakes after school but if there is something else you would love to have at our school get in touch.</a:t>
            </a:r>
          </a:p>
          <a:p>
            <a:endParaRPr lang="en-GB" dirty="0"/>
          </a:p>
          <a:p>
            <a:r>
              <a:rPr lang="en-GB" dirty="0">
                <a:hlinkClick r:id="rId3"/>
              </a:rPr>
              <a:t>ptaweltonprimary@hotmail.com</a:t>
            </a:r>
            <a:r>
              <a:rPr lang="en-GB" dirty="0"/>
              <a:t> </a:t>
            </a:r>
          </a:p>
          <a:p>
            <a:r>
              <a:rPr lang="en-GB" dirty="0"/>
              <a:t>Friends of Welton School (FOWS) on Facebook</a:t>
            </a:r>
          </a:p>
          <a:p>
            <a:r>
              <a:rPr lang="en-GB" dirty="0"/>
              <a:t>Leave a message for us at the office or have a chat with us on the playground. </a:t>
            </a:r>
          </a:p>
        </p:txBody>
      </p:sp>
      <p:sp>
        <p:nvSpPr>
          <p:cNvPr id="5" name="TextBox 4">
            <a:extLst>
              <a:ext uri="{FF2B5EF4-FFF2-40B4-BE49-F238E27FC236}">
                <a16:creationId xmlns:a16="http://schemas.microsoft.com/office/drawing/2014/main" id="{0BD75CE3-2559-B442-C34B-80FE5F664AF5}"/>
              </a:ext>
            </a:extLst>
          </p:cNvPr>
          <p:cNvSpPr txBox="1"/>
          <p:nvPr/>
        </p:nvSpPr>
        <p:spPr>
          <a:xfrm>
            <a:off x="2041802" y="705178"/>
            <a:ext cx="6187797" cy="2031325"/>
          </a:xfrm>
          <a:prstGeom prst="rect">
            <a:avLst/>
          </a:prstGeom>
          <a:noFill/>
        </p:spPr>
        <p:txBody>
          <a:bodyPr wrap="square" rtlCol="0">
            <a:spAutoFit/>
          </a:bodyPr>
          <a:lstStyle/>
          <a:p>
            <a:r>
              <a:rPr lang="en-GB" dirty="0"/>
              <a:t>We always welcome suggestions from parents of areas where they think money could be spent and this would be discussed at a committee meeting and with the school. We are a small group of volunteers and would love to grow our numbers for more ideas and help. The more we raise the more money we have to spend on exciting things for our school!</a:t>
            </a:r>
          </a:p>
          <a:p>
            <a:endParaRPr lang="en-GB" dirty="0"/>
          </a:p>
        </p:txBody>
      </p:sp>
      <p:pic>
        <p:nvPicPr>
          <p:cNvPr id="6" name="Picture 5">
            <a:extLst>
              <a:ext uri="{FF2B5EF4-FFF2-40B4-BE49-F238E27FC236}">
                <a16:creationId xmlns:a16="http://schemas.microsoft.com/office/drawing/2014/main" id="{3C587595-96BF-949B-BFCD-ED711457875D}"/>
              </a:ext>
            </a:extLst>
          </p:cNvPr>
          <p:cNvPicPr>
            <a:picLocks noChangeAspect="1"/>
          </p:cNvPicPr>
          <p:nvPr/>
        </p:nvPicPr>
        <p:blipFill>
          <a:blip r:embed="rId4"/>
          <a:stretch>
            <a:fillRect/>
          </a:stretch>
        </p:blipFill>
        <p:spPr>
          <a:xfrm>
            <a:off x="8332628" y="284428"/>
            <a:ext cx="3429444" cy="2947988"/>
          </a:xfrm>
          <a:prstGeom prst="rect">
            <a:avLst/>
          </a:prstGeom>
        </p:spPr>
      </p:pic>
    </p:spTree>
    <p:extLst>
      <p:ext uri="{BB962C8B-B14F-4D97-AF65-F5344CB8AC3E}">
        <p14:creationId xmlns:p14="http://schemas.microsoft.com/office/powerpoint/2010/main" val="9213403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570</Words>
  <Application>Microsoft Office PowerPoint</Application>
  <PresentationFormat>Widescreen</PresentationFormat>
  <Paragraphs>28</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Hood</dc:creator>
  <cp:lastModifiedBy>Holly Hood</cp:lastModifiedBy>
  <cp:revision>4</cp:revision>
  <dcterms:created xsi:type="dcterms:W3CDTF">2022-07-04T20:11:19Z</dcterms:created>
  <dcterms:modified xsi:type="dcterms:W3CDTF">2024-01-16T21:53:04Z</dcterms:modified>
</cp:coreProperties>
</file>