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6858000" cy="12193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63"/>
    <p:restoredTop sz="96223"/>
  </p:normalViewPr>
  <p:slideViewPr>
    <p:cSldViewPr snapToGrid="0" snapToObjects="1">
      <p:cViewPr>
        <p:scale>
          <a:sx n="81" d="100"/>
          <a:sy n="81" d="100"/>
        </p:scale>
        <p:origin x="2768" y="-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y Shipp" userId="de2847319b4c33af" providerId="LiveId" clId="{9546D367-4C59-1546-92AB-77CD6847F8F5}"/>
    <pc:docChg chg="undo custSel modSld">
      <pc:chgData name="Katy Shipp" userId="de2847319b4c33af" providerId="LiveId" clId="{9546D367-4C59-1546-92AB-77CD6847F8F5}" dt="2020-05-04T10:24:47.222" v="359" actId="255"/>
      <pc:docMkLst>
        <pc:docMk/>
      </pc:docMkLst>
      <pc:sldChg chg="modSp modAnim">
        <pc:chgData name="Katy Shipp" userId="de2847319b4c33af" providerId="LiveId" clId="{9546D367-4C59-1546-92AB-77CD6847F8F5}" dt="2020-05-04T10:24:47.222" v="359" actId="255"/>
        <pc:sldMkLst>
          <pc:docMk/>
          <pc:sldMk cId="3673407841" sldId="256"/>
        </pc:sldMkLst>
        <pc:spChg chg="mod">
          <ac:chgData name="Katy Shipp" userId="de2847319b4c33af" providerId="LiveId" clId="{9546D367-4C59-1546-92AB-77CD6847F8F5}" dt="2020-05-04T10:24:47.222" v="359" actId="255"/>
          <ac:spMkLst>
            <pc:docMk/>
            <pc:sldMk cId="3673407841" sldId="256"/>
            <ac:spMk id="3" creationId="{7E9A71C6-6501-7E48-988D-A7ABA5E4F27F}"/>
          </ac:spMkLst>
        </pc:spChg>
      </pc:sldChg>
      <pc:sldChg chg="addSp modSp modTransition modAnim">
        <pc:chgData name="Katy Shipp" userId="de2847319b4c33af" providerId="LiveId" clId="{9546D367-4C59-1546-92AB-77CD6847F8F5}" dt="2020-05-02T16:52:52.573" v="42"/>
        <pc:sldMkLst>
          <pc:docMk/>
          <pc:sldMk cId="1989094837" sldId="257"/>
        </pc:sldMkLst>
        <pc:spChg chg="add mod">
          <ac:chgData name="Katy Shipp" userId="de2847319b4c33af" providerId="LiveId" clId="{9546D367-4C59-1546-92AB-77CD6847F8F5}" dt="2020-05-02T16:52:19.235" v="39" actId="207"/>
          <ac:spMkLst>
            <pc:docMk/>
            <pc:sldMk cId="1989094837" sldId="257"/>
            <ac:spMk id="9" creationId="{4E2075DE-8281-8B4F-84BE-D2490C8E78F5}"/>
          </ac:spMkLst>
        </pc:spChg>
        <pc:picChg chg="mod">
          <ac:chgData name="Katy Shipp" userId="de2847319b4c33af" providerId="LiveId" clId="{9546D367-4C59-1546-92AB-77CD6847F8F5}" dt="2020-05-02T16:52:03.270" v="37" actId="1076"/>
          <ac:picMkLst>
            <pc:docMk/>
            <pc:sldMk cId="1989094837" sldId="257"/>
            <ac:picMk id="8" creationId="{E9ACAA54-B46B-C747-9A26-8E4120276B77}"/>
          </ac:picMkLst>
        </pc:picChg>
      </pc:sldChg>
      <pc:sldChg chg="addSp modSp modAnim">
        <pc:chgData name="Katy Shipp" userId="de2847319b4c33af" providerId="LiveId" clId="{9546D367-4C59-1546-92AB-77CD6847F8F5}" dt="2020-05-02T16:55:04.651" v="53" actId="20577"/>
        <pc:sldMkLst>
          <pc:docMk/>
          <pc:sldMk cId="3674716236" sldId="258"/>
        </pc:sldMkLst>
        <pc:spChg chg="add mod">
          <ac:chgData name="Katy Shipp" userId="de2847319b4c33af" providerId="LiveId" clId="{9546D367-4C59-1546-92AB-77CD6847F8F5}" dt="2020-05-02T16:55:04.651" v="53" actId="20577"/>
          <ac:spMkLst>
            <pc:docMk/>
            <pc:sldMk cId="3674716236" sldId="258"/>
            <ac:spMk id="5" creationId="{8D63B509-9CEC-3D41-926F-3CD481E98F12}"/>
          </ac:spMkLst>
        </pc:spChg>
      </pc:sldChg>
      <pc:sldChg chg="addSp modSp modAnim">
        <pc:chgData name="Katy Shipp" userId="de2847319b4c33af" providerId="LiveId" clId="{9546D367-4C59-1546-92AB-77CD6847F8F5}" dt="2020-05-02T16:55:22.674" v="62" actId="20577"/>
        <pc:sldMkLst>
          <pc:docMk/>
          <pc:sldMk cId="332780191" sldId="259"/>
        </pc:sldMkLst>
        <pc:spChg chg="add mod">
          <ac:chgData name="Katy Shipp" userId="de2847319b4c33af" providerId="LiveId" clId="{9546D367-4C59-1546-92AB-77CD6847F8F5}" dt="2020-05-02T16:55:22.674" v="62" actId="20577"/>
          <ac:spMkLst>
            <pc:docMk/>
            <pc:sldMk cId="332780191" sldId="259"/>
            <ac:spMk id="5" creationId="{F4326439-9610-0D45-80C0-06B057374CEA}"/>
          </ac:spMkLst>
        </pc:spChg>
      </pc:sldChg>
      <pc:sldChg chg="addSp modSp modAnim">
        <pc:chgData name="Katy Shipp" userId="de2847319b4c33af" providerId="LiveId" clId="{9546D367-4C59-1546-92AB-77CD6847F8F5}" dt="2020-05-02T16:55:33.364" v="68" actId="20577"/>
        <pc:sldMkLst>
          <pc:docMk/>
          <pc:sldMk cId="2857121616" sldId="260"/>
        </pc:sldMkLst>
        <pc:spChg chg="add mod">
          <ac:chgData name="Katy Shipp" userId="de2847319b4c33af" providerId="LiveId" clId="{9546D367-4C59-1546-92AB-77CD6847F8F5}" dt="2020-05-02T16:55:33.364" v="68" actId="20577"/>
          <ac:spMkLst>
            <pc:docMk/>
            <pc:sldMk cId="2857121616" sldId="260"/>
            <ac:spMk id="5" creationId="{BAA718E5-032F-324F-9B43-2E872DEEE7FE}"/>
          </ac:spMkLst>
        </pc:spChg>
      </pc:sldChg>
      <pc:sldChg chg="addSp modSp modAnim">
        <pc:chgData name="Katy Shipp" userId="de2847319b4c33af" providerId="LiveId" clId="{9546D367-4C59-1546-92AB-77CD6847F8F5}" dt="2020-05-02T16:55:55.705" v="79" actId="20577"/>
        <pc:sldMkLst>
          <pc:docMk/>
          <pc:sldMk cId="739789830" sldId="261"/>
        </pc:sldMkLst>
        <pc:spChg chg="add mod">
          <ac:chgData name="Katy Shipp" userId="de2847319b4c33af" providerId="LiveId" clId="{9546D367-4C59-1546-92AB-77CD6847F8F5}" dt="2020-05-02T16:55:55.705" v="79" actId="20577"/>
          <ac:spMkLst>
            <pc:docMk/>
            <pc:sldMk cId="739789830" sldId="261"/>
            <ac:spMk id="5" creationId="{3AFBD0ED-8E46-B34D-A69B-71BD07258346}"/>
          </ac:spMkLst>
        </pc:spChg>
      </pc:sldChg>
      <pc:sldChg chg="addSp modSp modAnim">
        <pc:chgData name="Katy Shipp" userId="de2847319b4c33af" providerId="LiveId" clId="{9546D367-4C59-1546-92AB-77CD6847F8F5}" dt="2020-05-02T16:56:13.189" v="100" actId="20577"/>
        <pc:sldMkLst>
          <pc:docMk/>
          <pc:sldMk cId="486316449" sldId="262"/>
        </pc:sldMkLst>
        <pc:spChg chg="add mod">
          <ac:chgData name="Katy Shipp" userId="de2847319b4c33af" providerId="LiveId" clId="{9546D367-4C59-1546-92AB-77CD6847F8F5}" dt="2020-05-02T16:56:13.189" v="100" actId="20577"/>
          <ac:spMkLst>
            <pc:docMk/>
            <pc:sldMk cId="486316449" sldId="262"/>
            <ac:spMk id="5" creationId="{4FCA9188-DCD6-BF44-AAE2-C5C3EA8D83E3}"/>
          </ac:spMkLst>
        </pc:spChg>
      </pc:sldChg>
      <pc:sldChg chg="addSp modSp modAnim">
        <pc:chgData name="Katy Shipp" userId="de2847319b4c33af" providerId="LiveId" clId="{9546D367-4C59-1546-92AB-77CD6847F8F5}" dt="2020-05-02T16:56:46.370" v="113" actId="207"/>
        <pc:sldMkLst>
          <pc:docMk/>
          <pc:sldMk cId="3033016021" sldId="263"/>
        </pc:sldMkLst>
        <pc:spChg chg="add mod">
          <ac:chgData name="Katy Shipp" userId="de2847319b4c33af" providerId="LiveId" clId="{9546D367-4C59-1546-92AB-77CD6847F8F5}" dt="2020-05-02T16:56:46.370" v="113" actId="207"/>
          <ac:spMkLst>
            <pc:docMk/>
            <pc:sldMk cId="3033016021" sldId="263"/>
            <ac:spMk id="5" creationId="{B3BF0F2F-3A17-4E4A-B8A2-F672A1EA9D3F}"/>
          </ac:spMkLst>
        </pc:spChg>
      </pc:sldChg>
      <pc:sldChg chg="addSp modSp modAnim">
        <pc:chgData name="Katy Shipp" userId="de2847319b4c33af" providerId="LiveId" clId="{9546D367-4C59-1546-92AB-77CD6847F8F5}" dt="2020-05-02T16:57:04.380" v="132" actId="20577"/>
        <pc:sldMkLst>
          <pc:docMk/>
          <pc:sldMk cId="3233900942" sldId="264"/>
        </pc:sldMkLst>
        <pc:spChg chg="add mod">
          <ac:chgData name="Katy Shipp" userId="de2847319b4c33af" providerId="LiveId" clId="{9546D367-4C59-1546-92AB-77CD6847F8F5}" dt="2020-05-02T16:57:04.380" v="132" actId="20577"/>
          <ac:spMkLst>
            <pc:docMk/>
            <pc:sldMk cId="3233900942" sldId="264"/>
            <ac:spMk id="5" creationId="{0199AD78-96BC-7D45-9F6F-1F8AD28462E4}"/>
          </ac:spMkLst>
        </pc:spChg>
      </pc:sldChg>
      <pc:sldChg chg="addSp modSp modAnim">
        <pc:chgData name="Katy Shipp" userId="de2847319b4c33af" providerId="LiveId" clId="{9546D367-4C59-1546-92AB-77CD6847F8F5}" dt="2020-05-02T16:57:17.766" v="148" actId="20577"/>
        <pc:sldMkLst>
          <pc:docMk/>
          <pc:sldMk cId="31613703" sldId="265"/>
        </pc:sldMkLst>
        <pc:spChg chg="add mod">
          <ac:chgData name="Katy Shipp" userId="de2847319b4c33af" providerId="LiveId" clId="{9546D367-4C59-1546-92AB-77CD6847F8F5}" dt="2020-05-02T16:57:17.766" v="148" actId="20577"/>
          <ac:spMkLst>
            <pc:docMk/>
            <pc:sldMk cId="31613703" sldId="265"/>
            <ac:spMk id="5" creationId="{AADB5286-9EFC-9843-A764-206058F589D4}"/>
          </ac:spMkLst>
        </pc:spChg>
      </pc:sldChg>
      <pc:sldChg chg="addSp modSp modAnim">
        <pc:chgData name="Katy Shipp" userId="de2847319b4c33af" providerId="LiveId" clId="{9546D367-4C59-1546-92AB-77CD6847F8F5}" dt="2020-05-02T16:57:37.791" v="165" actId="20577"/>
        <pc:sldMkLst>
          <pc:docMk/>
          <pc:sldMk cId="1719264678" sldId="266"/>
        </pc:sldMkLst>
        <pc:spChg chg="add mod">
          <ac:chgData name="Katy Shipp" userId="de2847319b4c33af" providerId="LiveId" clId="{9546D367-4C59-1546-92AB-77CD6847F8F5}" dt="2020-05-02T16:57:37.791" v="165" actId="20577"/>
          <ac:spMkLst>
            <pc:docMk/>
            <pc:sldMk cId="1719264678" sldId="266"/>
            <ac:spMk id="5" creationId="{E03F6155-4985-D54B-A75F-E498051EC3FB}"/>
          </ac:spMkLst>
        </pc:spChg>
      </pc:sldChg>
      <pc:sldChg chg="addSp modSp modAnim">
        <pc:chgData name="Katy Shipp" userId="de2847319b4c33af" providerId="LiveId" clId="{9546D367-4C59-1546-92AB-77CD6847F8F5}" dt="2020-05-02T16:57:49.326" v="181" actId="20577"/>
        <pc:sldMkLst>
          <pc:docMk/>
          <pc:sldMk cId="2835916070" sldId="267"/>
        </pc:sldMkLst>
        <pc:spChg chg="add mod">
          <ac:chgData name="Katy Shipp" userId="de2847319b4c33af" providerId="LiveId" clId="{9546D367-4C59-1546-92AB-77CD6847F8F5}" dt="2020-05-02T16:57:49.326" v="181" actId="20577"/>
          <ac:spMkLst>
            <pc:docMk/>
            <pc:sldMk cId="2835916070" sldId="267"/>
            <ac:spMk id="5" creationId="{4638B8A7-9DC4-7F4E-A314-A72A9984FE3B}"/>
          </ac:spMkLst>
        </pc:spChg>
      </pc:sldChg>
      <pc:sldChg chg="addSp modSp modAnim">
        <pc:chgData name="Katy Shipp" userId="de2847319b4c33af" providerId="LiveId" clId="{9546D367-4C59-1546-92AB-77CD6847F8F5}" dt="2020-05-02T16:58:01.079" v="192" actId="20577"/>
        <pc:sldMkLst>
          <pc:docMk/>
          <pc:sldMk cId="1669813413" sldId="268"/>
        </pc:sldMkLst>
        <pc:spChg chg="add mod">
          <ac:chgData name="Katy Shipp" userId="de2847319b4c33af" providerId="LiveId" clId="{9546D367-4C59-1546-92AB-77CD6847F8F5}" dt="2020-05-02T16:58:01.079" v="192" actId="20577"/>
          <ac:spMkLst>
            <pc:docMk/>
            <pc:sldMk cId="1669813413" sldId="268"/>
            <ac:spMk id="5" creationId="{AE51AA26-922F-724D-B694-6DD97477B424}"/>
          </ac:spMkLst>
        </pc:spChg>
      </pc:sldChg>
      <pc:sldChg chg="addSp modSp modAnim">
        <pc:chgData name="Katy Shipp" userId="de2847319b4c33af" providerId="LiveId" clId="{9546D367-4C59-1546-92AB-77CD6847F8F5}" dt="2020-05-02T16:58:37.632" v="233" actId="1076"/>
        <pc:sldMkLst>
          <pc:docMk/>
          <pc:sldMk cId="2471367970" sldId="269"/>
        </pc:sldMkLst>
        <pc:spChg chg="add mod">
          <ac:chgData name="Katy Shipp" userId="de2847319b4c33af" providerId="LiveId" clId="{9546D367-4C59-1546-92AB-77CD6847F8F5}" dt="2020-05-02T16:58:37.632" v="233" actId="1076"/>
          <ac:spMkLst>
            <pc:docMk/>
            <pc:sldMk cId="2471367970" sldId="269"/>
            <ac:spMk id="5" creationId="{3B3815FE-B69B-DB44-B1E1-A7A5EC775364}"/>
          </ac:spMkLst>
        </pc:spChg>
      </pc:sldChg>
      <pc:sldChg chg="addSp modSp modAnim">
        <pc:chgData name="Katy Shipp" userId="de2847319b4c33af" providerId="LiveId" clId="{9546D367-4C59-1546-92AB-77CD6847F8F5}" dt="2020-05-02T16:58:50.739" v="254" actId="20577"/>
        <pc:sldMkLst>
          <pc:docMk/>
          <pc:sldMk cId="1991565547" sldId="270"/>
        </pc:sldMkLst>
        <pc:spChg chg="add mod">
          <ac:chgData name="Katy Shipp" userId="de2847319b4c33af" providerId="LiveId" clId="{9546D367-4C59-1546-92AB-77CD6847F8F5}" dt="2020-05-02T16:58:50.739" v="254" actId="20577"/>
          <ac:spMkLst>
            <pc:docMk/>
            <pc:sldMk cId="1991565547" sldId="270"/>
            <ac:spMk id="5" creationId="{058A0002-E770-B14C-A578-0C6C23D0C6DA}"/>
          </ac:spMkLst>
        </pc:spChg>
      </pc:sldChg>
      <pc:sldChg chg="addSp modSp modAnim">
        <pc:chgData name="Katy Shipp" userId="de2847319b4c33af" providerId="LiveId" clId="{9546D367-4C59-1546-92AB-77CD6847F8F5}" dt="2020-05-02T16:59:05.837" v="275" actId="20577"/>
        <pc:sldMkLst>
          <pc:docMk/>
          <pc:sldMk cId="3006585165" sldId="271"/>
        </pc:sldMkLst>
        <pc:spChg chg="add mod">
          <ac:chgData name="Katy Shipp" userId="de2847319b4c33af" providerId="LiveId" clId="{9546D367-4C59-1546-92AB-77CD6847F8F5}" dt="2020-05-02T16:59:05.837" v="275" actId="20577"/>
          <ac:spMkLst>
            <pc:docMk/>
            <pc:sldMk cId="3006585165" sldId="271"/>
            <ac:spMk id="5" creationId="{1F5C0609-957A-AC4A-8914-A654EEA329CF}"/>
          </ac:spMkLst>
        </pc:spChg>
      </pc:sldChg>
      <pc:sldChg chg="addSp modSp modAnim">
        <pc:chgData name="Katy Shipp" userId="de2847319b4c33af" providerId="LiveId" clId="{9546D367-4C59-1546-92AB-77CD6847F8F5}" dt="2020-05-02T16:59:25.075" v="284" actId="20577"/>
        <pc:sldMkLst>
          <pc:docMk/>
          <pc:sldMk cId="491544142" sldId="272"/>
        </pc:sldMkLst>
        <pc:spChg chg="add mod">
          <ac:chgData name="Katy Shipp" userId="de2847319b4c33af" providerId="LiveId" clId="{9546D367-4C59-1546-92AB-77CD6847F8F5}" dt="2020-05-02T16:59:25.075" v="284" actId="20577"/>
          <ac:spMkLst>
            <pc:docMk/>
            <pc:sldMk cId="491544142" sldId="272"/>
            <ac:spMk id="5" creationId="{33EAEE83-2222-7E42-AAF8-B85B19F39F1E}"/>
          </ac:spMkLst>
        </pc:spChg>
        <pc:picChg chg="mod">
          <ac:chgData name="Katy Shipp" userId="de2847319b4c33af" providerId="LiveId" clId="{9546D367-4C59-1546-92AB-77CD6847F8F5}" dt="2020-05-02T16:59:16.141" v="277" actId="1076"/>
          <ac:picMkLst>
            <pc:docMk/>
            <pc:sldMk cId="491544142" sldId="272"/>
            <ac:picMk id="8" creationId="{E9ACAA54-B46B-C747-9A26-8E4120276B77}"/>
          </ac:picMkLst>
        </pc:picChg>
      </pc:sldChg>
      <pc:sldChg chg="addSp modSp modAnim">
        <pc:chgData name="Katy Shipp" userId="de2847319b4c33af" providerId="LiveId" clId="{9546D367-4C59-1546-92AB-77CD6847F8F5}" dt="2020-05-02T16:59:44.629" v="298" actId="20577"/>
        <pc:sldMkLst>
          <pc:docMk/>
          <pc:sldMk cId="678937092" sldId="273"/>
        </pc:sldMkLst>
        <pc:spChg chg="add mod">
          <ac:chgData name="Katy Shipp" userId="de2847319b4c33af" providerId="LiveId" clId="{9546D367-4C59-1546-92AB-77CD6847F8F5}" dt="2020-05-02T16:59:44.629" v="298" actId="20577"/>
          <ac:spMkLst>
            <pc:docMk/>
            <pc:sldMk cId="678937092" sldId="273"/>
            <ac:spMk id="5" creationId="{7C4EFB6C-21AA-D84A-9D2F-DE6856F6D51D}"/>
          </ac:spMkLst>
        </pc:spChg>
      </pc:sldChg>
      <pc:sldChg chg="addSp modSp modAnim">
        <pc:chgData name="Katy Shipp" userId="de2847319b4c33af" providerId="LiveId" clId="{9546D367-4C59-1546-92AB-77CD6847F8F5}" dt="2020-05-02T17:00:08.930" v="326" actId="20577"/>
        <pc:sldMkLst>
          <pc:docMk/>
          <pc:sldMk cId="3769143679" sldId="274"/>
        </pc:sldMkLst>
        <pc:spChg chg="add mod">
          <ac:chgData name="Katy Shipp" userId="de2847319b4c33af" providerId="LiveId" clId="{9546D367-4C59-1546-92AB-77CD6847F8F5}" dt="2020-05-02T17:00:08.930" v="326" actId="20577"/>
          <ac:spMkLst>
            <pc:docMk/>
            <pc:sldMk cId="3769143679" sldId="274"/>
            <ac:spMk id="5" creationId="{25B97A4A-5A31-5843-9C63-68B9A84E0BCF}"/>
          </ac:spMkLst>
        </pc:spChg>
      </pc:sldChg>
      <pc:sldChg chg="addSp modSp modAnim">
        <pc:chgData name="Katy Shipp" userId="de2847319b4c33af" providerId="LiveId" clId="{9546D367-4C59-1546-92AB-77CD6847F8F5}" dt="2020-05-02T17:00:18.109" v="332" actId="20577"/>
        <pc:sldMkLst>
          <pc:docMk/>
          <pc:sldMk cId="2698488068" sldId="275"/>
        </pc:sldMkLst>
        <pc:spChg chg="add mod">
          <ac:chgData name="Katy Shipp" userId="de2847319b4c33af" providerId="LiveId" clId="{9546D367-4C59-1546-92AB-77CD6847F8F5}" dt="2020-05-02T17:00:18.109" v="332" actId="20577"/>
          <ac:spMkLst>
            <pc:docMk/>
            <pc:sldMk cId="2698488068" sldId="275"/>
            <ac:spMk id="5" creationId="{5E053377-BB71-F241-98CA-176E936FE8AE}"/>
          </ac:spMkLst>
        </pc:spChg>
      </pc:sldChg>
      <pc:sldChg chg="addSp modSp modAnim">
        <pc:chgData name="Katy Shipp" userId="de2847319b4c33af" providerId="LiveId" clId="{9546D367-4C59-1546-92AB-77CD6847F8F5}" dt="2020-05-02T17:00:35.568" v="341" actId="207"/>
        <pc:sldMkLst>
          <pc:docMk/>
          <pc:sldMk cId="2614964798" sldId="276"/>
        </pc:sldMkLst>
        <pc:spChg chg="add mod">
          <ac:chgData name="Katy Shipp" userId="de2847319b4c33af" providerId="LiveId" clId="{9546D367-4C59-1546-92AB-77CD6847F8F5}" dt="2020-05-02T17:00:35.568" v="341" actId="207"/>
          <ac:spMkLst>
            <pc:docMk/>
            <pc:sldMk cId="2614964798" sldId="276"/>
            <ac:spMk id="5" creationId="{76BEBB90-26D9-B046-BDBB-6CCB8A01495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06471"/>
            <a:ext cx="5486400" cy="3245038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6458087"/>
            <a:ext cx="5486400" cy="1219359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49128" y="7687837"/>
            <a:ext cx="1723072" cy="649196"/>
          </a:xfrm>
        </p:spPr>
        <p:txBody>
          <a:bodyPr/>
          <a:lstStyle/>
          <a:p>
            <a:fld id="{F7AFFB9B-9FB8-469E-96F9-4D32314110B6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7687839"/>
            <a:ext cx="3660458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43425" y="2544096"/>
            <a:ext cx="1628775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43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89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339791"/>
            <a:ext cx="5966460" cy="4981867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6475023"/>
            <a:ext cx="5966461" cy="2407663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0F7F47CF-67C9-420C-80A5-E2069FF0C2DF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677424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50" y="677424"/>
            <a:ext cx="500380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08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771" y="3901948"/>
            <a:ext cx="2932934" cy="7234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1574" y="3901948"/>
            <a:ext cx="2930655" cy="7234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77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5" y="1354843"/>
            <a:ext cx="4783455" cy="23032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60" y="3882820"/>
            <a:ext cx="2762744" cy="1464923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5770" y="5569912"/>
            <a:ext cx="2932934" cy="55668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51764" y="3882820"/>
            <a:ext cx="2760466" cy="1464923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1574" y="5569912"/>
            <a:ext cx="2930656" cy="55668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05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04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24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709686"/>
            <a:ext cx="2314575" cy="2845171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327746"/>
            <a:ext cx="3497580" cy="980906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5554857"/>
            <a:ext cx="2314575" cy="558195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27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709686"/>
            <a:ext cx="3056798" cy="2845171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58143" y="1335715"/>
            <a:ext cx="2755676" cy="980109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5554857"/>
            <a:ext cx="3056798" cy="558195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1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66" y="8351953"/>
            <a:ext cx="5967362" cy="1456821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5766" y="1737177"/>
            <a:ext cx="5962695" cy="6057628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9808772"/>
            <a:ext cx="5966460" cy="1328038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39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339790"/>
            <a:ext cx="5966460" cy="4982812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6488194"/>
            <a:ext cx="5829300" cy="2366267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677424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34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263" y="1339790"/>
            <a:ext cx="5710238" cy="490061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733424" y="6240401"/>
            <a:ext cx="5395914" cy="79022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7422473"/>
            <a:ext cx="5834064" cy="1460217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674645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73594" y="1436134"/>
            <a:ext cx="342900" cy="103973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0050" y="5371953"/>
            <a:ext cx="342900" cy="103973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002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999732"/>
            <a:ext cx="5831087" cy="446606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44" y="6486741"/>
            <a:ext cx="5830206" cy="1777805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673660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673660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8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628776" y="1354844"/>
            <a:ext cx="4783454" cy="23182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45771" y="3915319"/>
            <a:ext cx="1920240" cy="10976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45770" y="5164343"/>
            <a:ext cx="1920240" cy="597247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76678" y="3913991"/>
            <a:ext cx="1920240" cy="111398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475586" y="5163460"/>
            <a:ext cx="1920240" cy="597335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1989" y="3898936"/>
            <a:ext cx="1920240" cy="111398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4491990" y="5164343"/>
            <a:ext cx="1920240" cy="597247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81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628777" y="1354843"/>
            <a:ext cx="4786488" cy="23032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45770" y="7313558"/>
            <a:ext cx="1920240" cy="121396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45770" y="4145820"/>
            <a:ext cx="1920240" cy="2679993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45770" y="8527517"/>
            <a:ext cx="1920240" cy="260929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68905" y="7313558"/>
            <a:ext cx="1920240" cy="121396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468904" y="4145820"/>
            <a:ext cx="1920240" cy="268454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468144" y="8527515"/>
            <a:ext cx="1920240" cy="260929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5024" y="7313558"/>
            <a:ext cx="1920240" cy="121396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495023" y="4145823"/>
            <a:ext cx="1920240" cy="268287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4494954" y="8527512"/>
            <a:ext cx="1920240" cy="260929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44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0" y="3901948"/>
            <a:ext cx="5966460" cy="723486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79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54942" y="1328499"/>
            <a:ext cx="1157288" cy="7554184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1" y="1326619"/>
            <a:ext cx="4708526" cy="755606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677424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385763" y="3668738"/>
            <a:ext cx="5847023" cy="58873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97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92218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8775" y="1359062"/>
            <a:ext cx="4783455" cy="2299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3901948"/>
            <a:ext cx="5966460" cy="7234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9172" y="11301652"/>
            <a:ext cx="1603058" cy="64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5770" y="11300754"/>
            <a:ext cx="4260533" cy="64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29187" y="677424"/>
            <a:ext cx="1483043" cy="64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162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  <p:sldLayoutId id="2147483736" r:id="rId18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hf sldNum="0" hdr="0" ftr="0" dt="0"/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7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52825-54B5-A843-895F-675C5A5749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138170" y="705239"/>
            <a:ext cx="5795297" cy="5431869"/>
          </a:xfrm>
        </p:spPr>
        <p:txBody>
          <a:bodyPr>
            <a:normAutofit/>
          </a:bodyPr>
          <a:lstStyle/>
          <a:p>
            <a:pPr algn="ctr"/>
            <a:r>
              <a:rPr lang="en-US" sz="9600" dirty="0"/>
              <a:t>Guess </a:t>
            </a:r>
            <a:br>
              <a:rPr lang="en-US" sz="9600" dirty="0"/>
            </a:br>
            <a:r>
              <a:rPr lang="en-US" sz="9600" dirty="0"/>
              <a:t>the </a:t>
            </a:r>
            <a:br>
              <a:rPr lang="en-US" sz="9600" dirty="0"/>
            </a:br>
            <a:r>
              <a:rPr lang="en-US" sz="9600" dirty="0"/>
              <a:t>Disney </a:t>
            </a:r>
            <a:br>
              <a:rPr lang="en-US" sz="9600" dirty="0"/>
            </a:br>
            <a:r>
              <a:rPr lang="en-US" sz="9600" dirty="0"/>
              <a:t>Movie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71C6-6501-7E48-988D-A7ABA5E4F2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The Answers….</a:t>
            </a:r>
          </a:p>
        </p:txBody>
      </p:sp>
      <p:pic>
        <p:nvPicPr>
          <p:cNvPr id="5" name="Let's Go To The Movies Lyrics.mp3" descr="Let's Go To The Movies Lyrics.mp3">
            <a:hlinkClick r:id="" action="ppaction://media"/>
            <a:extLst>
              <a:ext uri="{FF2B5EF4-FFF2-40B4-BE49-F238E27FC236}">
                <a16:creationId xmlns:a16="http://schemas.microsoft.com/office/drawing/2014/main" id="{42CB3996-21FA-B749-B1AB-2E221DB296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09453" y="7062359"/>
            <a:ext cx="454024" cy="45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40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247 0.02291 L 0.00195 -0.15625 " pathEditMode="relative" rAng="0" ptsTypes="AA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8958"/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6061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tretch>
            <a:fillRect/>
          </a:stretch>
        </p:blipFill>
        <p:spPr>
          <a:xfrm>
            <a:off x="-1" y="1984969"/>
            <a:ext cx="6858000" cy="9590757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E2075DE-8281-8B4F-84BE-D2490C8E78F5}"/>
              </a:ext>
            </a:extLst>
          </p:cNvPr>
          <p:cNvSpPr txBox="1"/>
          <p:nvPr/>
        </p:nvSpPr>
        <p:spPr>
          <a:xfrm>
            <a:off x="465991" y="1984969"/>
            <a:ext cx="5926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Snow white and the seven Dwarfs</a:t>
            </a:r>
          </a:p>
        </p:txBody>
      </p:sp>
    </p:spTree>
    <p:extLst>
      <p:ext uri="{BB962C8B-B14F-4D97-AF65-F5344CB8AC3E}">
        <p14:creationId xmlns:p14="http://schemas.microsoft.com/office/powerpoint/2010/main" val="198909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2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69"/>
            <a:ext cx="6858000" cy="9590756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63B509-9CEC-3D41-926F-3CD481E98F12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Pinocchio</a:t>
            </a:r>
          </a:p>
        </p:txBody>
      </p:sp>
    </p:spTree>
    <p:extLst>
      <p:ext uri="{BB962C8B-B14F-4D97-AF65-F5344CB8AC3E}">
        <p14:creationId xmlns:p14="http://schemas.microsoft.com/office/powerpoint/2010/main" val="36747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3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69"/>
            <a:ext cx="6857999" cy="9590756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326439-9610-0D45-80C0-06B057374CEA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Fantasia</a:t>
            </a:r>
          </a:p>
        </p:txBody>
      </p:sp>
    </p:spTree>
    <p:extLst>
      <p:ext uri="{BB962C8B-B14F-4D97-AF65-F5344CB8AC3E}">
        <p14:creationId xmlns:p14="http://schemas.microsoft.com/office/powerpoint/2010/main" val="33278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4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70"/>
            <a:ext cx="6857999" cy="959075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A718E5-032F-324F-9B43-2E872DEEE7FE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Bambi</a:t>
            </a:r>
          </a:p>
        </p:txBody>
      </p:sp>
    </p:spTree>
    <p:extLst>
      <p:ext uri="{BB962C8B-B14F-4D97-AF65-F5344CB8AC3E}">
        <p14:creationId xmlns:p14="http://schemas.microsoft.com/office/powerpoint/2010/main" val="285712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5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70"/>
            <a:ext cx="6857998" cy="959075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FBD0ED-8E46-B34D-A69B-71BD07258346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Cinderella</a:t>
            </a:r>
          </a:p>
        </p:txBody>
      </p:sp>
    </p:spTree>
    <p:extLst>
      <p:ext uri="{BB962C8B-B14F-4D97-AF65-F5344CB8AC3E}">
        <p14:creationId xmlns:p14="http://schemas.microsoft.com/office/powerpoint/2010/main" val="73978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6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1984970"/>
            <a:ext cx="6829779" cy="959075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CA9188-DCD6-BF44-AAE2-C5C3EA8D83E3}"/>
              </a:ext>
            </a:extLst>
          </p:cNvPr>
          <p:cNvSpPr txBox="1"/>
          <p:nvPr/>
        </p:nvSpPr>
        <p:spPr>
          <a:xfrm>
            <a:off x="465991" y="1984969"/>
            <a:ext cx="5926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Alice in Wonderland</a:t>
            </a:r>
          </a:p>
        </p:txBody>
      </p:sp>
    </p:spTree>
    <p:extLst>
      <p:ext uri="{BB962C8B-B14F-4D97-AF65-F5344CB8AC3E}">
        <p14:creationId xmlns:p14="http://schemas.microsoft.com/office/powerpoint/2010/main" val="48631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7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9" cy="955128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BF0F2F-3A17-4E4A-B8A2-F672A1EA9D3F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Peter Pan</a:t>
            </a:r>
          </a:p>
        </p:txBody>
      </p:sp>
    </p:spTree>
    <p:extLst>
      <p:ext uri="{BB962C8B-B14F-4D97-AF65-F5344CB8AC3E}">
        <p14:creationId xmlns:p14="http://schemas.microsoft.com/office/powerpoint/2010/main" val="303301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8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8" cy="955128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99AD78-96BC-7D45-9F6F-1F8AD28462E4}"/>
              </a:ext>
            </a:extLst>
          </p:cNvPr>
          <p:cNvSpPr txBox="1"/>
          <p:nvPr/>
        </p:nvSpPr>
        <p:spPr>
          <a:xfrm>
            <a:off x="465991" y="1984969"/>
            <a:ext cx="5926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Lady and the tramp</a:t>
            </a:r>
          </a:p>
        </p:txBody>
      </p:sp>
    </p:spTree>
    <p:extLst>
      <p:ext uri="{BB962C8B-B14F-4D97-AF65-F5344CB8AC3E}">
        <p14:creationId xmlns:p14="http://schemas.microsoft.com/office/powerpoint/2010/main" val="323390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9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8" cy="955128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DB5286-9EFC-9843-A764-206058F589D4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Sleeping Beauty</a:t>
            </a:r>
          </a:p>
        </p:txBody>
      </p:sp>
    </p:spTree>
    <p:extLst>
      <p:ext uri="{BB962C8B-B14F-4D97-AF65-F5344CB8AC3E}">
        <p14:creationId xmlns:p14="http://schemas.microsoft.com/office/powerpoint/2010/main" val="3161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10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7" cy="955128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3F6155-4985-D54B-A75F-E498051EC3FB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101 Dalmatians</a:t>
            </a:r>
          </a:p>
        </p:txBody>
      </p:sp>
    </p:spTree>
    <p:extLst>
      <p:ext uri="{BB962C8B-B14F-4D97-AF65-F5344CB8AC3E}">
        <p14:creationId xmlns:p14="http://schemas.microsoft.com/office/powerpoint/2010/main" val="171926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11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7" cy="9551287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38B8A7-9DC4-7F4E-A314-A72A9984FE3B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The Jungle Book</a:t>
            </a:r>
          </a:p>
        </p:txBody>
      </p:sp>
    </p:spTree>
    <p:extLst>
      <p:ext uri="{BB962C8B-B14F-4D97-AF65-F5344CB8AC3E}">
        <p14:creationId xmlns:p14="http://schemas.microsoft.com/office/powerpoint/2010/main" val="283591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12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6" cy="9551287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51AA26-922F-724D-B694-6DD97477B424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Robin Hood</a:t>
            </a:r>
          </a:p>
        </p:txBody>
      </p:sp>
    </p:spTree>
    <p:extLst>
      <p:ext uri="{BB962C8B-B14F-4D97-AF65-F5344CB8AC3E}">
        <p14:creationId xmlns:p14="http://schemas.microsoft.com/office/powerpoint/2010/main" val="166981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13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3"/>
            <a:ext cx="6829776" cy="955128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3815FE-B69B-DB44-B1E1-A7A5EC775364}"/>
              </a:ext>
            </a:extLst>
          </p:cNvPr>
          <p:cNvSpPr txBox="1"/>
          <p:nvPr/>
        </p:nvSpPr>
        <p:spPr>
          <a:xfrm>
            <a:off x="465989" y="1826707"/>
            <a:ext cx="59260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The Many Adventures of Winnie the Pooh</a:t>
            </a:r>
          </a:p>
        </p:txBody>
      </p:sp>
    </p:spTree>
    <p:extLst>
      <p:ext uri="{BB962C8B-B14F-4D97-AF65-F5344CB8AC3E}">
        <p14:creationId xmlns:p14="http://schemas.microsoft.com/office/powerpoint/2010/main" val="247136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14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5"/>
          <a:srcRect b="9282"/>
          <a:stretch/>
        </p:blipFill>
        <p:spPr>
          <a:xfrm>
            <a:off x="2" y="1984969"/>
            <a:ext cx="6857998" cy="961490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8A0002-E770-B14C-A578-0C6C23D0C6DA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The Little Mermaid</a:t>
            </a:r>
          </a:p>
        </p:txBody>
      </p:sp>
    </p:spTree>
    <p:extLst>
      <p:ext uri="{BB962C8B-B14F-4D97-AF65-F5344CB8AC3E}">
        <p14:creationId xmlns:p14="http://schemas.microsoft.com/office/powerpoint/2010/main" val="19915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15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3"/>
            <a:ext cx="6829775" cy="955128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5C0609-957A-AC4A-8914-A654EEA329CF}"/>
              </a:ext>
            </a:extLst>
          </p:cNvPr>
          <p:cNvSpPr txBox="1"/>
          <p:nvPr/>
        </p:nvSpPr>
        <p:spPr>
          <a:xfrm>
            <a:off x="465991" y="1984969"/>
            <a:ext cx="5926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Beauty and the Beast</a:t>
            </a:r>
          </a:p>
        </p:txBody>
      </p:sp>
    </p:spTree>
    <p:extLst>
      <p:ext uri="{BB962C8B-B14F-4D97-AF65-F5344CB8AC3E}">
        <p14:creationId xmlns:p14="http://schemas.microsoft.com/office/powerpoint/2010/main" val="300658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16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28225" y="1984969"/>
            <a:ext cx="6829775" cy="9106366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EAEE83-2222-7E42-AAF8-B85B19F39F1E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Aladdin</a:t>
            </a:r>
          </a:p>
        </p:txBody>
      </p:sp>
    </p:spTree>
    <p:extLst>
      <p:ext uri="{BB962C8B-B14F-4D97-AF65-F5344CB8AC3E}">
        <p14:creationId xmlns:p14="http://schemas.microsoft.com/office/powerpoint/2010/main" val="4915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17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4"/>
            <a:ext cx="6829774" cy="955128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4EFB6C-21AA-D84A-9D2F-DE6856F6D51D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The Lion King</a:t>
            </a:r>
          </a:p>
        </p:txBody>
      </p:sp>
    </p:spTree>
    <p:extLst>
      <p:ext uri="{BB962C8B-B14F-4D97-AF65-F5344CB8AC3E}">
        <p14:creationId xmlns:p14="http://schemas.microsoft.com/office/powerpoint/2010/main" val="67893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18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4"/>
            <a:ext cx="6829773" cy="955128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B97A4A-5A31-5843-9C63-68B9A84E0BCF}"/>
              </a:ext>
            </a:extLst>
          </p:cNvPr>
          <p:cNvSpPr txBox="1"/>
          <p:nvPr/>
        </p:nvSpPr>
        <p:spPr>
          <a:xfrm>
            <a:off x="465991" y="1984969"/>
            <a:ext cx="5926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The Hunchback of Notre Dame</a:t>
            </a:r>
          </a:p>
        </p:txBody>
      </p:sp>
    </p:spTree>
    <p:extLst>
      <p:ext uri="{BB962C8B-B14F-4D97-AF65-F5344CB8AC3E}">
        <p14:creationId xmlns:p14="http://schemas.microsoft.com/office/powerpoint/2010/main" val="376914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19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4"/>
            <a:ext cx="6829773" cy="9551281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053377-BB71-F241-98CA-176E936FE8AE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Mulan</a:t>
            </a:r>
          </a:p>
        </p:txBody>
      </p:sp>
    </p:spTree>
    <p:extLst>
      <p:ext uri="{BB962C8B-B14F-4D97-AF65-F5344CB8AC3E}">
        <p14:creationId xmlns:p14="http://schemas.microsoft.com/office/powerpoint/2010/main" val="269848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20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28227" y="1984969"/>
            <a:ext cx="6829772" cy="9551281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BEBB90-26D9-B046-BDBB-6CCB8A014955}"/>
              </a:ext>
            </a:extLst>
          </p:cNvPr>
          <p:cNvSpPr txBox="1"/>
          <p:nvPr/>
        </p:nvSpPr>
        <p:spPr>
          <a:xfrm>
            <a:off x="465991" y="1984969"/>
            <a:ext cx="5926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Tangled</a:t>
            </a:r>
          </a:p>
        </p:txBody>
      </p:sp>
    </p:spTree>
    <p:extLst>
      <p:ext uri="{BB962C8B-B14F-4D97-AF65-F5344CB8AC3E}">
        <p14:creationId xmlns:p14="http://schemas.microsoft.com/office/powerpoint/2010/main" val="261496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{A1E89FF5-7349-2641-B160-3AAC3C4551B9}tf10001079</Template>
  <TotalTime>159</TotalTime>
  <Words>103</Words>
  <Application>Microsoft Macintosh PowerPoint</Application>
  <PresentationFormat>Custom</PresentationFormat>
  <Paragraphs>42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Century Gothic</vt:lpstr>
      <vt:lpstr>Vapor Trail</vt:lpstr>
      <vt:lpstr>Guess  the  Disney  Movie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Guess the Movie</dc:title>
  <dc:creator>Katy Shipp</dc:creator>
  <cp:lastModifiedBy>Katy Shipp</cp:lastModifiedBy>
  <cp:revision>11</cp:revision>
  <dcterms:created xsi:type="dcterms:W3CDTF">2020-04-19T15:25:02Z</dcterms:created>
  <dcterms:modified xsi:type="dcterms:W3CDTF">2020-05-04T10:27:47Z</dcterms:modified>
</cp:coreProperties>
</file>