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6858000" cy="121935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704"/>
    <p:restoredTop sz="96223"/>
  </p:normalViewPr>
  <p:slideViewPr>
    <p:cSldViewPr snapToGrid="0" snapToObjects="1">
      <p:cViewPr varScale="1">
        <p:scale>
          <a:sx n="68" d="100"/>
          <a:sy n="68" d="100"/>
        </p:scale>
        <p:origin x="288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y Shipp" userId="de2847319b4c33af" providerId="LiveId" clId="{898B709A-C506-CD40-997E-5D011DCC8301}"/>
    <pc:docChg chg="undo custSel addSld delSld modSld modMainMaster">
      <pc:chgData name="Katy Shipp" userId="de2847319b4c33af" providerId="LiveId" clId="{898B709A-C506-CD40-997E-5D011DCC8301}" dt="2020-05-04T10:07:21.962" v="231"/>
      <pc:docMkLst>
        <pc:docMk/>
      </pc:docMkLst>
      <pc:sldChg chg="modSp modTransition modAnim">
        <pc:chgData name="Katy Shipp" userId="de2847319b4c33af" providerId="LiveId" clId="{898B709A-C506-CD40-997E-5D011DCC8301}" dt="2020-05-04T10:07:21.962" v="231"/>
        <pc:sldMkLst>
          <pc:docMk/>
          <pc:sldMk cId="3673407841" sldId="256"/>
        </pc:sldMkLst>
        <pc:spChg chg="mod">
          <ac:chgData name="Katy Shipp" userId="de2847319b4c33af" providerId="LiveId" clId="{898B709A-C506-CD40-997E-5D011DCC8301}" dt="2020-05-02T16:28:10.428" v="61" actId="27636"/>
          <ac:spMkLst>
            <pc:docMk/>
            <pc:sldMk cId="3673407841" sldId="256"/>
            <ac:spMk id="2" creationId="{A0152825-54B5-A843-895F-675C5A574953}"/>
          </ac:spMkLst>
        </pc:spChg>
        <pc:spChg chg="mod">
          <ac:chgData name="Katy Shipp" userId="de2847319b4c33af" providerId="LiveId" clId="{898B709A-C506-CD40-997E-5D011DCC8301}" dt="2020-05-02T16:28:10.244" v="60"/>
          <ac:spMkLst>
            <pc:docMk/>
            <pc:sldMk cId="3673407841" sldId="256"/>
            <ac:spMk id="3" creationId="{7E9A71C6-6501-7E48-988D-A7ABA5E4F27F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3673407841" sldId="256"/>
            <ac:picMk id="5" creationId="{42CB3996-21FA-B749-B1AB-2E221DB2966E}"/>
          </ac:picMkLst>
        </pc:picChg>
      </pc:sldChg>
      <pc:sldChg chg="addSp delSp modSp modTransition">
        <pc:chgData name="Katy Shipp" userId="de2847319b4c33af" providerId="LiveId" clId="{898B709A-C506-CD40-997E-5D011DCC8301}" dt="2020-05-04T10:07:09.928" v="229"/>
        <pc:sldMkLst>
          <pc:docMk/>
          <pc:sldMk cId="1989094837" sldId="257"/>
        </pc:sldMkLst>
        <pc:spChg chg="mod">
          <ac:chgData name="Katy Shipp" userId="de2847319b4c33af" providerId="LiveId" clId="{898B709A-C506-CD40-997E-5D011DCC8301}" dt="2020-05-02T16:30:30.092" v="96" actId="14100"/>
          <ac:spMkLst>
            <pc:docMk/>
            <pc:sldMk cId="1989094837" sldId="257"/>
            <ac:spMk id="4" creationId="{88C8DA1F-D0E8-BD4D-8BE6-0AAF1B64193B}"/>
          </ac:spMkLst>
        </pc:spChg>
        <pc:spChg chg="add del mod">
          <ac:chgData name="Katy Shipp" userId="de2847319b4c33af" providerId="LiveId" clId="{898B709A-C506-CD40-997E-5D011DCC8301}" dt="2020-05-02T16:29:20.016" v="67" actId="931"/>
          <ac:spMkLst>
            <pc:docMk/>
            <pc:sldMk cId="1989094837" sldId="257"/>
            <ac:spMk id="5" creationId="{76452968-0A71-BA49-893F-38B98B2CB7A9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1989094837" sldId="257"/>
            <ac:picMk id="2" creationId="{66581CDE-6206-AC47-8B17-9DE44E8D779E}"/>
          </ac:picMkLst>
        </pc:picChg>
        <pc:picChg chg="del mod">
          <ac:chgData name="Katy Shipp" userId="de2847319b4c33af" providerId="LiveId" clId="{898B709A-C506-CD40-997E-5D011DCC8301}" dt="2020-05-02T16:28:38.800" v="66" actId="478"/>
          <ac:picMkLst>
            <pc:docMk/>
            <pc:sldMk cId="1989094837" sldId="257"/>
            <ac:picMk id="7" creationId="{9CBF6B28-FDB8-1A43-9522-9E74A9022774}"/>
          </ac:picMkLst>
        </pc:picChg>
        <pc:picChg chg="add mod">
          <ac:chgData name="Katy Shipp" userId="de2847319b4c33af" providerId="LiveId" clId="{898B709A-C506-CD40-997E-5D011DCC8301}" dt="2020-05-02T16:29:25.730" v="69" actId="14100"/>
          <ac:picMkLst>
            <pc:docMk/>
            <pc:sldMk cId="1989094837" sldId="257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463" v="71" actId="2696"/>
        <pc:sldMkLst>
          <pc:docMk/>
          <pc:sldMk cId="2419138614" sldId="258"/>
        </pc:sldMkLst>
        <pc:spChg chg="mod">
          <ac:chgData name="Katy Shipp" userId="de2847319b4c33af" providerId="LiveId" clId="{898B709A-C506-CD40-997E-5D011DCC8301}" dt="2020-05-02T16:26:54.495" v="32" actId="27636"/>
          <ac:spMkLst>
            <pc:docMk/>
            <pc:sldMk cId="2419138614" sldId="258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9:45.575" v="70" actId="1076"/>
          <ac:picMkLst>
            <pc:docMk/>
            <pc:sldMk cId="2419138614" sldId="258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3674716236" sldId="258"/>
        </pc:sldMkLst>
        <pc:spChg chg="mod">
          <ac:chgData name="Katy Shipp" userId="de2847319b4c33af" providerId="LiveId" clId="{898B709A-C506-CD40-997E-5D011DCC8301}" dt="2020-05-02T16:30:44.150" v="98" actId="20577"/>
          <ac:spMkLst>
            <pc:docMk/>
            <pc:sldMk cId="3674716236" sldId="258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0:51.757" v="99" actId="14826"/>
          <ac:picMkLst>
            <pc:docMk/>
            <pc:sldMk cId="3674716236" sldId="258"/>
            <ac:picMk id="8" creationId="{E9ACAA54-B46B-C747-9A26-8E4120276B77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332780191" sldId="259"/>
        </pc:sldMkLst>
        <pc:spChg chg="mod">
          <ac:chgData name="Katy Shipp" userId="de2847319b4c33af" providerId="LiveId" clId="{898B709A-C506-CD40-997E-5D011DCC8301}" dt="2020-05-02T16:31:06.400" v="101" actId="20577"/>
          <ac:spMkLst>
            <pc:docMk/>
            <pc:sldMk cId="332780191" sldId="259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1:14.131" v="102" actId="14826"/>
          <ac:picMkLst>
            <pc:docMk/>
            <pc:sldMk cId="332780191" sldId="259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468" v="72" actId="2696"/>
        <pc:sldMkLst>
          <pc:docMk/>
          <pc:sldMk cId="2212162031" sldId="259"/>
        </pc:sldMkLst>
        <pc:spChg chg="mod">
          <ac:chgData name="Katy Shipp" userId="de2847319b4c33af" providerId="LiveId" clId="{898B709A-C506-CD40-997E-5D011DCC8301}" dt="2020-05-02T16:26:54.601" v="33" actId="27636"/>
          <ac:spMkLst>
            <pc:docMk/>
            <pc:sldMk cId="2212162031" sldId="259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2212162031" sldId="259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2857121616" sldId="260"/>
        </pc:sldMkLst>
        <pc:spChg chg="mod">
          <ac:chgData name="Katy Shipp" userId="de2847319b4c33af" providerId="LiveId" clId="{898B709A-C506-CD40-997E-5D011DCC8301}" dt="2020-05-02T16:31:20.643" v="104" actId="20577"/>
          <ac:spMkLst>
            <pc:docMk/>
            <pc:sldMk cId="2857121616" sldId="260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1:28.046" v="105" actId="14826"/>
          <ac:picMkLst>
            <pc:docMk/>
            <pc:sldMk cId="2857121616" sldId="260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472" v="73" actId="2696"/>
        <pc:sldMkLst>
          <pc:docMk/>
          <pc:sldMk cId="3914437693" sldId="260"/>
        </pc:sldMkLst>
        <pc:spChg chg="mod">
          <ac:chgData name="Katy Shipp" userId="de2847319b4c33af" providerId="LiveId" clId="{898B709A-C506-CD40-997E-5D011DCC8301}" dt="2020-05-02T16:26:54.612" v="34" actId="27636"/>
          <ac:spMkLst>
            <pc:docMk/>
            <pc:sldMk cId="3914437693" sldId="260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3914437693" sldId="260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739789830" sldId="261"/>
        </pc:sldMkLst>
        <pc:spChg chg="mod">
          <ac:chgData name="Katy Shipp" userId="de2847319b4c33af" providerId="LiveId" clId="{898B709A-C506-CD40-997E-5D011DCC8301}" dt="2020-05-02T16:31:55.653" v="110" actId="20577"/>
          <ac:spMkLst>
            <pc:docMk/>
            <pc:sldMk cId="739789830" sldId="261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1:42.412" v="108" actId="14826"/>
          <ac:picMkLst>
            <pc:docMk/>
            <pc:sldMk cId="739789830" sldId="261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476" v="74" actId="2696"/>
        <pc:sldMkLst>
          <pc:docMk/>
          <pc:sldMk cId="3772020327" sldId="261"/>
        </pc:sldMkLst>
        <pc:spChg chg="mod">
          <ac:chgData name="Katy Shipp" userId="de2847319b4c33af" providerId="LiveId" clId="{898B709A-C506-CD40-997E-5D011DCC8301}" dt="2020-05-02T16:26:54.617" v="35" actId="27636"/>
          <ac:spMkLst>
            <pc:docMk/>
            <pc:sldMk cId="3772020327" sldId="261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3772020327" sldId="261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486316449" sldId="262"/>
        </pc:sldMkLst>
        <pc:spChg chg="mod">
          <ac:chgData name="Katy Shipp" userId="de2847319b4c33af" providerId="LiveId" clId="{898B709A-C506-CD40-997E-5D011DCC8301}" dt="2020-05-02T16:32:06.162" v="112" actId="20577"/>
          <ac:spMkLst>
            <pc:docMk/>
            <pc:sldMk cId="486316449" sldId="262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2:11.724" v="113" actId="14826"/>
          <ac:picMkLst>
            <pc:docMk/>
            <pc:sldMk cId="486316449" sldId="262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480" v="75" actId="2696"/>
        <pc:sldMkLst>
          <pc:docMk/>
          <pc:sldMk cId="3951006694" sldId="262"/>
        </pc:sldMkLst>
        <pc:spChg chg="mod">
          <ac:chgData name="Katy Shipp" userId="de2847319b4c33af" providerId="LiveId" clId="{898B709A-C506-CD40-997E-5D011DCC8301}" dt="2020-05-02T16:26:54.642" v="36" actId="27636"/>
          <ac:spMkLst>
            <pc:docMk/>
            <pc:sldMk cId="3951006694" sldId="262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3951006694" sldId="262"/>
            <ac:picMk id="7" creationId="{9CBF6B28-FDB8-1A43-9522-9E74A9022774}"/>
          </ac:picMkLst>
        </pc:picChg>
      </pc:sldChg>
      <pc:sldChg chg="modSp del">
        <pc:chgData name="Katy Shipp" userId="de2847319b4c33af" providerId="LiveId" clId="{898B709A-C506-CD40-997E-5D011DCC8301}" dt="2020-05-02T16:29:57.484" v="76" actId="2696"/>
        <pc:sldMkLst>
          <pc:docMk/>
          <pc:sldMk cId="2535112466" sldId="263"/>
        </pc:sldMkLst>
        <pc:spChg chg="mod">
          <ac:chgData name="Katy Shipp" userId="de2847319b4c33af" providerId="LiveId" clId="{898B709A-C506-CD40-997E-5D011DCC8301}" dt="2020-05-02T16:26:54.656" v="37" actId="27636"/>
          <ac:spMkLst>
            <pc:docMk/>
            <pc:sldMk cId="2535112466" sldId="263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2535112466" sldId="263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3033016021" sldId="263"/>
        </pc:sldMkLst>
        <pc:spChg chg="mod">
          <ac:chgData name="Katy Shipp" userId="de2847319b4c33af" providerId="LiveId" clId="{898B709A-C506-CD40-997E-5D011DCC8301}" dt="2020-05-02T16:32:20.924" v="115" actId="20577"/>
          <ac:spMkLst>
            <pc:docMk/>
            <pc:sldMk cId="3033016021" sldId="263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2:27.704" v="116" actId="14826"/>
          <ac:picMkLst>
            <pc:docMk/>
            <pc:sldMk cId="3033016021" sldId="263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488" v="77" actId="2696"/>
        <pc:sldMkLst>
          <pc:docMk/>
          <pc:sldMk cId="1343620157" sldId="264"/>
        </pc:sldMkLst>
        <pc:spChg chg="mod">
          <ac:chgData name="Katy Shipp" userId="de2847319b4c33af" providerId="LiveId" clId="{898B709A-C506-CD40-997E-5D011DCC8301}" dt="2020-05-02T16:26:54.674" v="38" actId="27636"/>
          <ac:spMkLst>
            <pc:docMk/>
            <pc:sldMk cId="1343620157" sldId="264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1343620157" sldId="264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3233900942" sldId="264"/>
        </pc:sldMkLst>
        <pc:spChg chg="mod">
          <ac:chgData name="Katy Shipp" userId="de2847319b4c33af" providerId="LiveId" clId="{898B709A-C506-CD40-997E-5D011DCC8301}" dt="2020-05-02T16:32:34.671" v="118" actId="20577"/>
          <ac:spMkLst>
            <pc:docMk/>
            <pc:sldMk cId="3233900942" sldId="264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2:45.229" v="119" actId="14826"/>
          <ac:picMkLst>
            <pc:docMk/>
            <pc:sldMk cId="3233900942" sldId="264"/>
            <ac:picMk id="8" creationId="{E9ACAA54-B46B-C747-9A26-8E4120276B77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31613703" sldId="265"/>
        </pc:sldMkLst>
        <pc:spChg chg="mod">
          <ac:chgData name="Katy Shipp" userId="de2847319b4c33af" providerId="LiveId" clId="{898B709A-C506-CD40-997E-5D011DCC8301}" dt="2020-05-02T16:32:54.540" v="121" actId="20577"/>
          <ac:spMkLst>
            <pc:docMk/>
            <pc:sldMk cId="31613703" sldId="265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3:06.822" v="122" actId="14826"/>
          <ac:picMkLst>
            <pc:docMk/>
            <pc:sldMk cId="31613703" sldId="265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493" v="78" actId="2696"/>
        <pc:sldMkLst>
          <pc:docMk/>
          <pc:sldMk cId="1729157702" sldId="265"/>
        </pc:sldMkLst>
        <pc:spChg chg="mod">
          <ac:chgData name="Katy Shipp" userId="de2847319b4c33af" providerId="LiveId" clId="{898B709A-C506-CD40-997E-5D011DCC8301}" dt="2020-05-02T16:26:54.689" v="39" actId="27636"/>
          <ac:spMkLst>
            <pc:docMk/>
            <pc:sldMk cId="1729157702" sldId="265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1729157702" sldId="265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1719264678" sldId="266"/>
        </pc:sldMkLst>
        <pc:spChg chg="mod">
          <ac:chgData name="Katy Shipp" userId="de2847319b4c33af" providerId="LiveId" clId="{898B709A-C506-CD40-997E-5D011DCC8301}" dt="2020-05-02T16:33:17.849" v="125" actId="20577"/>
          <ac:spMkLst>
            <pc:docMk/>
            <pc:sldMk cId="1719264678" sldId="266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3:24.185" v="126" actId="14826"/>
          <ac:picMkLst>
            <pc:docMk/>
            <pc:sldMk cId="1719264678" sldId="266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497" v="79" actId="2696"/>
        <pc:sldMkLst>
          <pc:docMk/>
          <pc:sldMk cId="1728510951" sldId="266"/>
        </pc:sldMkLst>
        <pc:spChg chg="mod">
          <ac:chgData name="Katy Shipp" userId="de2847319b4c33af" providerId="LiveId" clId="{898B709A-C506-CD40-997E-5D011DCC8301}" dt="2020-05-02T16:26:54.705" v="40" actId="27636"/>
          <ac:spMkLst>
            <pc:docMk/>
            <pc:sldMk cId="1728510951" sldId="266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1728510951" sldId="266"/>
            <ac:picMk id="7" creationId="{9CBF6B28-FDB8-1A43-9522-9E74A9022774}"/>
          </ac:picMkLst>
        </pc:picChg>
      </pc:sldChg>
      <pc:sldChg chg="modSp del">
        <pc:chgData name="Katy Shipp" userId="de2847319b4c33af" providerId="LiveId" clId="{898B709A-C506-CD40-997E-5D011DCC8301}" dt="2020-05-02T16:29:57.501" v="80" actId="2696"/>
        <pc:sldMkLst>
          <pc:docMk/>
          <pc:sldMk cId="1770624430" sldId="267"/>
        </pc:sldMkLst>
        <pc:spChg chg="mod">
          <ac:chgData name="Katy Shipp" userId="de2847319b4c33af" providerId="LiveId" clId="{898B709A-C506-CD40-997E-5D011DCC8301}" dt="2020-05-02T16:26:54.747" v="41" actId="27636"/>
          <ac:spMkLst>
            <pc:docMk/>
            <pc:sldMk cId="1770624430" sldId="267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1770624430" sldId="267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2835916070" sldId="267"/>
        </pc:sldMkLst>
        <pc:spChg chg="mod">
          <ac:chgData name="Katy Shipp" userId="de2847319b4c33af" providerId="LiveId" clId="{898B709A-C506-CD40-997E-5D011DCC8301}" dt="2020-05-02T16:33:32.977" v="129" actId="20577"/>
          <ac:spMkLst>
            <pc:docMk/>
            <pc:sldMk cId="2835916070" sldId="267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3:38.727" v="130" actId="14826"/>
          <ac:picMkLst>
            <pc:docMk/>
            <pc:sldMk cId="2835916070" sldId="267"/>
            <ac:picMk id="8" creationId="{E9ACAA54-B46B-C747-9A26-8E4120276B77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1669813413" sldId="268"/>
        </pc:sldMkLst>
        <pc:spChg chg="mod">
          <ac:chgData name="Katy Shipp" userId="de2847319b4c33af" providerId="LiveId" clId="{898B709A-C506-CD40-997E-5D011DCC8301}" dt="2020-05-02T16:33:45.367" v="133" actId="20577"/>
          <ac:spMkLst>
            <pc:docMk/>
            <pc:sldMk cId="1669813413" sldId="268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3:51.404" v="134" actId="14826"/>
          <ac:picMkLst>
            <pc:docMk/>
            <pc:sldMk cId="1669813413" sldId="268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505" v="81" actId="2696"/>
        <pc:sldMkLst>
          <pc:docMk/>
          <pc:sldMk cId="2181899658" sldId="268"/>
        </pc:sldMkLst>
        <pc:spChg chg="mod">
          <ac:chgData name="Katy Shipp" userId="de2847319b4c33af" providerId="LiveId" clId="{898B709A-C506-CD40-997E-5D011DCC8301}" dt="2020-05-02T16:26:54.752" v="42" actId="27636"/>
          <ac:spMkLst>
            <pc:docMk/>
            <pc:sldMk cId="2181899658" sldId="268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2181899658" sldId="268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2471367970" sldId="269"/>
        </pc:sldMkLst>
        <pc:spChg chg="mod">
          <ac:chgData name="Katy Shipp" userId="de2847319b4c33af" providerId="LiveId" clId="{898B709A-C506-CD40-997E-5D011DCC8301}" dt="2020-05-02T16:34:00.308" v="137" actId="20577"/>
          <ac:spMkLst>
            <pc:docMk/>
            <pc:sldMk cId="2471367970" sldId="269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6:19.203" v="162" actId="1076"/>
          <ac:picMkLst>
            <pc:docMk/>
            <pc:sldMk cId="2471367970" sldId="269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509" v="82" actId="2696"/>
        <pc:sldMkLst>
          <pc:docMk/>
          <pc:sldMk cId="4275690548" sldId="269"/>
        </pc:sldMkLst>
        <pc:spChg chg="mod">
          <ac:chgData name="Katy Shipp" userId="de2847319b4c33af" providerId="LiveId" clId="{898B709A-C506-CD40-997E-5D011DCC8301}" dt="2020-05-02T16:26:54.758" v="43" actId="27636"/>
          <ac:spMkLst>
            <pc:docMk/>
            <pc:sldMk cId="4275690548" sldId="269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4275690548" sldId="269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1991565547" sldId="270"/>
        </pc:sldMkLst>
        <pc:spChg chg="mod">
          <ac:chgData name="Katy Shipp" userId="de2847319b4c33af" providerId="LiveId" clId="{898B709A-C506-CD40-997E-5D011DCC8301}" dt="2020-05-02T16:34:22.179" v="141" actId="20577"/>
          <ac:spMkLst>
            <pc:docMk/>
            <pc:sldMk cId="1991565547" sldId="270"/>
            <ac:spMk id="4" creationId="{88C8DA1F-D0E8-BD4D-8BE6-0AAF1B64193B}"/>
          </ac:spMkLst>
        </pc:spChg>
        <pc:picChg chg="mod modCrop">
          <ac:chgData name="Katy Shipp" userId="de2847319b4c33af" providerId="LiveId" clId="{898B709A-C506-CD40-997E-5D011DCC8301}" dt="2020-05-02T16:49:21.726" v="222" actId="1076"/>
          <ac:picMkLst>
            <pc:docMk/>
            <pc:sldMk cId="1991565547" sldId="270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513" v="83" actId="2696"/>
        <pc:sldMkLst>
          <pc:docMk/>
          <pc:sldMk cId="3241771039" sldId="270"/>
        </pc:sldMkLst>
        <pc:spChg chg="mod">
          <ac:chgData name="Katy Shipp" userId="de2847319b4c33af" providerId="LiveId" clId="{898B709A-C506-CD40-997E-5D011DCC8301}" dt="2020-05-02T16:26:54.762" v="44" actId="27636"/>
          <ac:spMkLst>
            <pc:docMk/>
            <pc:sldMk cId="3241771039" sldId="270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3241771039" sldId="270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3006585165" sldId="271"/>
        </pc:sldMkLst>
        <pc:spChg chg="mod">
          <ac:chgData name="Katy Shipp" userId="de2847319b4c33af" providerId="LiveId" clId="{898B709A-C506-CD40-997E-5D011DCC8301}" dt="2020-05-02T16:34:39.504" v="147" actId="20577"/>
          <ac:spMkLst>
            <pc:docMk/>
            <pc:sldMk cId="3006585165" sldId="271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6:51.589" v="163" actId="14826"/>
          <ac:picMkLst>
            <pc:docMk/>
            <pc:sldMk cId="3006585165" sldId="271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517" v="84" actId="2696"/>
        <pc:sldMkLst>
          <pc:docMk/>
          <pc:sldMk cId="3993880751" sldId="271"/>
        </pc:sldMkLst>
        <pc:spChg chg="mod">
          <ac:chgData name="Katy Shipp" userId="de2847319b4c33af" providerId="LiveId" clId="{898B709A-C506-CD40-997E-5D011DCC8301}" dt="2020-05-02T16:26:54.765" v="45" actId="27636"/>
          <ac:spMkLst>
            <pc:docMk/>
            <pc:sldMk cId="3993880751" sldId="271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3993880751" sldId="271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491544142" sldId="272"/>
        </pc:sldMkLst>
        <pc:spChg chg="mod">
          <ac:chgData name="Katy Shipp" userId="de2847319b4c33af" providerId="LiveId" clId="{898B709A-C506-CD40-997E-5D011DCC8301}" dt="2020-05-02T16:34:52.622" v="151" actId="20577"/>
          <ac:spMkLst>
            <pc:docMk/>
            <pc:sldMk cId="491544142" sldId="272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49:33.517" v="223" actId="14826"/>
          <ac:picMkLst>
            <pc:docMk/>
            <pc:sldMk cId="491544142" sldId="272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521" v="85" actId="2696"/>
        <pc:sldMkLst>
          <pc:docMk/>
          <pc:sldMk cId="4234615316" sldId="272"/>
        </pc:sldMkLst>
        <pc:spChg chg="mod">
          <ac:chgData name="Katy Shipp" userId="de2847319b4c33af" providerId="LiveId" clId="{898B709A-C506-CD40-997E-5D011DCC8301}" dt="2020-05-02T16:26:54.772" v="46" actId="27636"/>
          <ac:spMkLst>
            <pc:docMk/>
            <pc:sldMk cId="4234615316" sldId="272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4234615316" sldId="272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678937092" sldId="273"/>
        </pc:sldMkLst>
        <pc:spChg chg="mod">
          <ac:chgData name="Katy Shipp" userId="de2847319b4c33af" providerId="LiveId" clId="{898B709A-C506-CD40-997E-5D011DCC8301}" dt="2020-05-02T16:35:20.097" v="159" actId="20577"/>
          <ac:spMkLst>
            <pc:docMk/>
            <pc:sldMk cId="678937092" sldId="273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5:41.839" v="160" actId="14826"/>
          <ac:picMkLst>
            <pc:docMk/>
            <pc:sldMk cId="678937092" sldId="273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526" v="86" actId="2696"/>
        <pc:sldMkLst>
          <pc:docMk/>
          <pc:sldMk cId="3844530987" sldId="273"/>
        </pc:sldMkLst>
        <pc:spChg chg="mod">
          <ac:chgData name="Katy Shipp" userId="de2847319b4c33af" providerId="LiveId" clId="{898B709A-C506-CD40-997E-5D011DCC8301}" dt="2020-05-02T16:26:54.776" v="47" actId="27636"/>
          <ac:spMkLst>
            <pc:docMk/>
            <pc:sldMk cId="3844530987" sldId="273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3844530987" sldId="273"/>
            <ac:picMk id="7" creationId="{9CBF6B28-FDB8-1A43-9522-9E74A9022774}"/>
          </ac:picMkLst>
        </pc:picChg>
      </pc:sldChg>
      <pc:sldChg chg="modSp del">
        <pc:chgData name="Katy Shipp" userId="de2847319b4c33af" providerId="LiveId" clId="{898B709A-C506-CD40-997E-5D011DCC8301}" dt="2020-05-02T16:29:57.530" v="87" actId="2696"/>
        <pc:sldMkLst>
          <pc:docMk/>
          <pc:sldMk cId="737877172" sldId="274"/>
        </pc:sldMkLst>
        <pc:spChg chg="mod">
          <ac:chgData name="Katy Shipp" userId="de2847319b4c33af" providerId="LiveId" clId="{898B709A-C506-CD40-997E-5D011DCC8301}" dt="2020-05-02T16:26:54.780" v="48" actId="27636"/>
          <ac:spMkLst>
            <pc:docMk/>
            <pc:sldMk cId="737877172" sldId="274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737877172" sldId="274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3769143679" sldId="274"/>
        </pc:sldMkLst>
        <pc:spChg chg="mod">
          <ac:chgData name="Katy Shipp" userId="de2847319b4c33af" providerId="LiveId" clId="{898B709A-C506-CD40-997E-5D011DCC8301}" dt="2020-05-02T16:38:09.280" v="171" actId="20577"/>
          <ac:spMkLst>
            <pc:docMk/>
            <pc:sldMk cId="3769143679" sldId="274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7:29.547" v="165" actId="14826"/>
          <ac:picMkLst>
            <pc:docMk/>
            <pc:sldMk cId="3769143679" sldId="274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534" v="88" actId="2696"/>
        <pc:sldMkLst>
          <pc:docMk/>
          <pc:sldMk cId="1163917315" sldId="275"/>
        </pc:sldMkLst>
        <pc:spChg chg="mod">
          <ac:chgData name="Katy Shipp" userId="de2847319b4c33af" providerId="LiveId" clId="{898B709A-C506-CD40-997E-5D011DCC8301}" dt="2020-05-02T16:26:54.785" v="49" actId="27636"/>
          <ac:spMkLst>
            <pc:docMk/>
            <pc:sldMk cId="1163917315" sldId="275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1163917315" sldId="275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2698488068" sldId="275"/>
        </pc:sldMkLst>
        <pc:spChg chg="mod">
          <ac:chgData name="Katy Shipp" userId="de2847319b4c33af" providerId="LiveId" clId="{898B709A-C506-CD40-997E-5D011DCC8301}" dt="2020-05-02T16:38:15.693" v="173" actId="20577"/>
          <ac:spMkLst>
            <pc:docMk/>
            <pc:sldMk cId="2698488068" sldId="275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8:22.545" v="174" actId="14826"/>
          <ac:picMkLst>
            <pc:docMk/>
            <pc:sldMk cId="2698488068" sldId="275"/>
            <ac:picMk id="8" creationId="{E9ACAA54-B46B-C747-9A26-8E4120276B77}"/>
          </ac:picMkLst>
        </pc:picChg>
      </pc:sldChg>
      <pc:sldChg chg="modSp del">
        <pc:chgData name="Katy Shipp" userId="de2847319b4c33af" providerId="LiveId" clId="{898B709A-C506-CD40-997E-5D011DCC8301}" dt="2020-05-02T16:29:57.539" v="89" actId="2696"/>
        <pc:sldMkLst>
          <pc:docMk/>
          <pc:sldMk cId="1957858041" sldId="276"/>
        </pc:sldMkLst>
        <pc:spChg chg="mod">
          <ac:chgData name="Katy Shipp" userId="de2847319b4c33af" providerId="LiveId" clId="{898B709A-C506-CD40-997E-5D011DCC8301}" dt="2020-05-02T16:26:54.483" v="30" actId="27636"/>
          <ac:spMkLst>
            <pc:docMk/>
            <pc:sldMk cId="1957858041" sldId="276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26:54.395" v="29"/>
          <ac:picMkLst>
            <pc:docMk/>
            <pc:sldMk cId="1957858041" sldId="276"/>
            <ac:picMk id="7" creationId="{9CBF6B28-FDB8-1A43-9522-9E74A9022774}"/>
          </ac:picMkLst>
        </pc:picChg>
      </pc:sldChg>
      <pc:sldChg chg="modSp add modTransition modAnim">
        <pc:chgData name="Katy Shipp" userId="de2847319b4c33af" providerId="LiveId" clId="{898B709A-C506-CD40-997E-5D011DCC8301}" dt="2020-05-04T10:07:09.928" v="229"/>
        <pc:sldMkLst>
          <pc:docMk/>
          <pc:sldMk cId="2614964798" sldId="276"/>
        </pc:sldMkLst>
        <pc:spChg chg="mod">
          <ac:chgData name="Katy Shipp" userId="de2847319b4c33af" providerId="LiveId" clId="{898B709A-C506-CD40-997E-5D011DCC8301}" dt="2020-05-02T16:38:30.813" v="177" actId="20577"/>
          <ac:spMkLst>
            <pc:docMk/>
            <pc:sldMk cId="2614964798" sldId="276"/>
            <ac:spMk id="4" creationId="{88C8DA1F-D0E8-BD4D-8BE6-0AAF1B64193B}"/>
          </ac:spMkLst>
        </pc:spChg>
        <pc:picChg chg="mod">
          <ac:chgData name="Katy Shipp" userId="de2847319b4c33af" providerId="LiveId" clId="{898B709A-C506-CD40-997E-5D011DCC8301}" dt="2020-05-02T16:38:37.304" v="179" actId="14826"/>
          <ac:picMkLst>
            <pc:docMk/>
            <pc:sldMk cId="2614964798" sldId="276"/>
            <ac:picMk id="8" creationId="{E9ACAA54-B46B-C747-9A26-8E4120276B77}"/>
          </ac:picMkLst>
        </pc:picChg>
      </pc:sldChg>
      <pc:sldChg chg="del">
        <pc:chgData name="Katy Shipp" userId="de2847319b4c33af" providerId="LiveId" clId="{898B709A-C506-CD40-997E-5D011DCC8301}" dt="2020-05-02T16:26:08.613" v="9" actId="2696"/>
        <pc:sldMkLst>
          <pc:docMk/>
          <pc:sldMk cId="708905859" sldId="277"/>
        </pc:sldMkLst>
      </pc:sldChg>
      <pc:sldChg chg="del">
        <pc:chgData name="Katy Shipp" userId="de2847319b4c33af" providerId="LiveId" clId="{898B709A-C506-CD40-997E-5D011DCC8301}" dt="2020-05-02T16:26:08.621" v="10" actId="2696"/>
        <pc:sldMkLst>
          <pc:docMk/>
          <pc:sldMk cId="481597649" sldId="278"/>
        </pc:sldMkLst>
      </pc:sldChg>
      <pc:sldChg chg="del">
        <pc:chgData name="Katy Shipp" userId="de2847319b4c33af" providerId="LiveId" clId="{898B709A-C506-CD40-997E-5D011DCC8301}" dt="2020-05-02T16:26:08.629" v="11" actId="2696"/>
        <pc:sldMkLst>
          <pc:docMk/>
          <pc:sldMk cId="4264975750" sldId="279"/>
        </pc:sldMkLst>
      </pc:sldChg>
      <pc:sldChg chg="del">
        <pc:chgData name="Katy Shipp" userId="de2847319b4c33af" providerId="LiveId" clId="{898B709A-C506-CD40-997E-5D011DCC8301}" dt="2020-05-02T16:26:08.637" v="12" actId="2696"/>
        <pc:sldMkLst>
          <pc:docMk/>
          <pc:sldMk cId="284198490" sldId="280"/>
        </pc:sldMkLst>
      </pc:sldChg>
      <pc:sldChg chg="del">
        <pc:chgData name="Katy Shipp" userId="de2847319b4c33af" providerId="LiveId" clId="{898B709A-C506-CD40-997E-5D011DCC8301}" dt="2020-05-02T16:26:08.644" v="13" actId="2696"/>
        <pc:sldMkLst>
          <pc:docMk/>
          <pc:sldMk cId="2603230171" sldId="281"/>
        </pc:sldMkLst>
      </pc:sldChg>
      <pc:sldChg chg="del">
        <pc:chgData name="Katy Shipp" userId="de2847319b4c33af" providerId="LiveId" clId="{898B709A-C506-CD40-997E-5D011DCC8301}" dt="2020-05-02T16:26:08.653" v="14" actId="2696"/>
        <pc:sldMkLst>
          <pc:docMk/>
          <pc:sldMk cId="2875831355" sldId="282"/>
        </pc:sldMkLst>
      </pc:sldChg>
      <pc:sldChg chg="del">
        <pc:chgData name="Katy Shipp" userId="de2847319b4c33af" providerId="LiveId" clId="{898B709A-C506-CD40-997E-5D011DCC8301}" dt="2020-05-02T16:26:08.660" v="15" actId="2696"/>
        <pc:sldMkLst>
          <pc:docMk/>
          <pc:sldMk cId="3830428882" sldId="283"/>
        </pc:sldMkLst>
      </pc:sldChg>
      <pc:sldChg chg="del">
        <pc:chgData name="Katy Shipp" userId="de2847319b4c33af" providerId="LiveId" clId="{898B709A-C506-CD40-997E-5D011DCC8301}" dt="2020-05-02T16:26:08.670" v="16" actId="2696"/>
        <pc:sldMkLst>
          <pc:docMk/>
          <pc:sldMk cId="2680830201" sldId="285"/>
        </pc:sldMkLst>
      </pc:sldChg>
      <pc:sldChg chg="del">
        <pc:chgData name="Katy Shipp" userId="de2847319b4c33af" providerId="LiveId" clId="{898B709A-C506-CD40-997E-5D011DCC8301}" dt="2020-05-02T16:26:08.678" v="17" actId="2696"/>
        <pc:sldMkLst>
          <pc:docMk/>
          <pc:sldMk cId="2958631467" sldId="286"/>
        </pc:sldMkLst>
      </pc:sldChg>
      <pc:sldChg chg="del">
        <pc:chgData name="Katy Shipp" userId="de2847319b4c33af" providerId="LiveId" clId="{898B709A-C506-CD40-997E-5D011DCC8301}" dt="2020-05-02T16:26:08.684" v="18" actId="2696"/>
        <pc:sldMkLst>
          <pc:docMk/>
          <pc:sldMk cId="892941489" sldId="287"/>
        </pc:sldMkLst>
      </pc:sldChg>
      <pc:sldChg chg="del">
        <pc:chgData name="Katy Shipp" userId="de2847319b4c33af" providerId="LiveId" clId="{898B709A-C506-CD40-997E-5D011DCC8301}" dt="2020-05-02T16:26:08.693" v="19" actId="2696"/>
        <pc:sldMkLst>
          <pc:docMk/>
          <pc:sldMk cId="3429392851" sldId="288"/>
        </pc:sldMkLst>
      </pc:sldChg>
      <pc:sldChg chg="del">
        <pc:chgData name="Katy Shipp" userId="de2847319b4c33af" providerId="LiveId" clId="{898B709A-C506-CD40-997E-5D011DCC8301}" dt="2020-05-02T16:26:08.699" v="20" actId="2696"/>
        <pc:sldMkLst>
          <pc:docMk/>
          <pc:sldMk cId="2252731134" sldId="289"/>
        </pc:sldMkLst>
      </pc:sldChg>
      <pc:sldChg chg="del">
        <pc:chgData name="Katy Shipp" userId="de2847319b4c33af" providerId="LiveId" clId="{898B709A-C506-CD40-997E-5D011DCC8301}" dt="2020-05-02T16:26:08.705" v="21" actId="2696"/>
        <pc:sldMkLst>
          <pc:docMk/>
          <pc:sldMk cId="816954375" sldId="290"/>
        </pc:sldMkLst>
      </pc:sldChg>
      <pc:sldChg chg="del">
        <pc:chgData name="Katy Shipp" userId="de2847319b4c33af" providerId="LiveId" clId="{898B709A-C506-CD40-997E-5D011DCC8301}" dt="2020-05-02T16:26:08.710" v="22" actId="2696"/>
        <pc:sldMkLst>
          <pc:docMk/>
          <pc:sldMk cId="713058398" sldId="291"/>
        </pc:sldMkLst>
      </pc:sldChg>
      <pc:sldChg chg="del">
        <pc:chgData name="Katy Shipp" userId="de2847319b4c33af" providerId="LiveId" clId="{898B709A-C506-CD40-997E-5D011DCC8301}" dt="2020-05-02T16:26:08.715" v="23" actId="2696"/>
        <pc:sldMkLst>
          <pc:docMk/>
          <pc:sldMk cId="3592491006" sldId="292"/>
        </pc:sldMkLst>
      </pc:sldChg>
      <pc:sldChg chg="del">
        <pc:chgData name="Katy Shipp" userId="de2847319b4c33af" providerId="LiveId" clId="{898B709A-C506-CD40-997E-5D011DCC8301}" dt="2020-05-02T16:26:08.720" v="24" actId="2696"/>
        <pc:sldMkLst>
          <pc:docMk/>
          <pc:sldMk cId="1459966417" sldId="293"/>
        </pc:sldMkLst>
      </pc:sldChg>
      <pc:sldChg chg="del">
        <pc:chgData name="Katy Shipp" userId="de2847319b4c33af" providerId="LiveId" clId="{898B709A-C506-CD40-997E-5D011DCC8301}" dt="2020-05-02T16:26:08.725" v="25" actId="2696"/>
        <pc:sldMkLst>
          <pc:docMk/>
          <pc:sldMk cId="3005429827" sldId="294"/>
        </pc:sldMkLst>
      </pc:sldChg>
      <pc:sldChg chg="del">
        <pc:chgData name="Katy Shipp" userId="de2847319b4c33af" providerId="LiveId" clId="{898B709A-C506-CD40-997E-5D011DCC8301}" dt="2020-05-02T16:26:08.730" v="26" actId="2696"/>
        <pc:sldMkLst>
          <pc:docMk/>
          <pc:sldMk cId="3835931049" sldId="295"/>
        </pc:sldMkLst>
      </pc:sldChg>
      <pc:sldChg chg="del">
        <pc:chgData name="Katy Shipp" userId="de2847319b4c33af" providerId="LiveId" clId="{898B709A-C506-CD40-997E-5D011DCC8301}" dt="2020-05-02T16:26:08.735" v="27" actId="2696"/>
        <pc:sldMkLst>
          <pc:docMk/>
          <pc:sldMk cId="1245856468" sldId="296"/>
        </pc:sldMkLst>
      </pc:sldChg>
      <pc:sldChg chg="del">
        <pc:chgData name="Katy Shipp" userId="de2847319b4c33af" providerId="LiveId" clId="{898B709A-C506-CD40-997E-5D011DCC8301}" dt="2020-05-02T16:26:08.739" v="28" actId="2696"/>
        <pc:sldMkLst>
          <pc:docMk/>
          <pc:sldMk cId="2160727455" sldId="297"/>
        </pc:sldMkLst>
      </pc:sldChg>
      <pc:sldMasterChg chg="modSp modSldLayout">
        <pc:chgData name="Katy Shipp" userId="de2847319b4c33af" providerId="LiveId" clId="{898B709A-C506-CD40-997E-5D011DCC8301}" dt="2020-05-02T16:26:54.395" v="29"/>
        <pc:sldMasterMkLst>
          <pc:docMk/>
          <pc:sldMasterMk cId="0" sldId="2147483648"/>
        </pc:sldMasterMkLst>
        <pc:spChg chg="mod">
          <ac:chgData name="Katy Shipp" userId="de2847319b4c33af" providerId="LiveId" clId="{898B709A-C506-CD40-997E-5D011DCC8301}" dt="2020-05-02T16:26:54.395" v="29"/>
          <ac:spMkLst>
            <pc:docMk/>
            <pc:sldMasterMk cId="0" sldId="2147483648"/>
            <ac:spMk id="2" creationId="{00000000-0000-0000-0000-000000000000}"/>
          </ac:spMkLst>
        </pc:spChg>
        <pc:spChg chg="mod">
          <ac:chgData name="Katy Shipp" userId="de2847319b4c33af" providerId="LiveId" clId="{898B709A-C506-CD40-997E-5D011DCC8301}" dt="2020-05-02T16:26:54.395" v="29"/>
          <ac:spMkLst>
            <pc:docMk/>
            <pc:sldMasterMk cId="0" sldId="2147483648"/>
            <ac:spMk id="3" creationId="{00000000-0000-0000-0000-000000000000}"/>
          </ac:spMkLst>
        </pc:spChg>
        <pc:spChg chg="mod">
          <ac:chgData name="Katy Shipp" userId="de2847319b4c33af" providerId="LiveId" clId="{898B709A-C506-CD40-997E-5D011DCC8301}" dt="2020-05-02T16:26:54.395" v="29"/>
          <ac:spMkLst>
            <pc:docMk/>
            <pc:sldMasterMk cId="0" sldId="2147483648"/>
            <ac:spMk id="4" creationId="{00000000-0000-0000-0000-000000000000}"/>
          </ac:spMkLst>
        </pc:spChg>
        <pc:spChg chg="mod">
          <ac:chgData name="Katy Shipp" userId="de2847319b4c33af" providerId="LiveId" clId="{898B709A-C506-CD40-997E-5D011DCC8301}" dt="2020-05-02T16:26:54.395" v="29"/>
          <ac:spMkLst>
            <pc:docMk/>
            <pc:sldMasterMk cId="0" sldId="2147483648"/>
            <ac:spMk id="5" creationId="{00000000-0000-0000-0000-000000000000}"/>
          </ac:spMkLst>
        </pc:spChg>
        <pc:spChg chg="mod">
          <ac:chgData name="Katy Shipp" userId="de2847319b4c33af" providerId="LiveId" clId="{898B709A-C506-CD40-997E-5D011DCC8301}" dt="2020-05-02T16:26:54.395" v="29"/>
          <ac:spMkLst>
            <pc:docMk/>
            <pc:sldMasterMk cId="0" sldId="2147483648"/>
            <ac:spMk id="6" creationId="{00000000-0000-0000-0000-000000000000}"/>
          </ac:spMkLst>
        </pc:spChg>
        <pc:spChg chg="mod">
          <ac:chgData name="Katy Shipp" userId="de2847319b4c33af" providerId="LiveId" clId="{898B709A-C506-CD40-997E-5D011DCC8301}" dt="2020-05-02T16:26:54.395" v="29"/>
          <ac:spMkLst>
            <pc:docMk/>
            <pc:sldMasterMk cId="0" sldId="2147483648"/>
            <ac:spMk id="11" creationId="{00000000-0000-0000-0000-000000000000}"/>
          </ac:spMkLst>
        </pc:spChg>
        <pc:spChg chg="mod">
          <ac:chgData name="Katy Shipp" userId="de2847319b4c33af" providerId="LiveId" clId="{898B709A-C506-CD40-997E-5D011DCC8301}" dt="2020-05-02T16:26:54.395" v="29"/>
          <ac:spMkLst>
            <pc:docMk/>
            <pc:sldMasterMk cId="0" sldId="2147483648"/>
            <ac:spMk id="12" creationId="{00000000-0000-0000-0000-000000000000}"/>
          </ac:spMkLst>
        </pc:spChg>
        <pc:spChg chg="mod">
          <ac:chgData name="Katy Shipp" userId="de2847319b4c33af" providerId="LiveId" clId="{898B709A-C506-CD40-997E-5D011DCC8301}" dt="2020-05-02T16:26:54.395" v="29"/>
          <ac:spMkLst>
            <pc:docMk/>
            <pc:sldMasterMk cId="0" sldId="2147483648"/>
            <ac:spMk id="13" creationId="{00000000-0000-0000-0000-000000000000}"/>
          </ac:spMkLst>
        </pc:spChg>
        <pc:grpChg chg="mod">
          <ac:chgData name="Katy Shipp" userId="de2847319b4c33af" providerId="LiveId" clId="{898B709A-C506-CD40-997E-5D011DCC8301}" dt="2020-05-02T16:26:54.395" v="29"/>
          <ac:grpSpMkLst>
            <pc:docMk/>
            <pc:sldMasterMk cId="0" sldId="2147483648"/>
            <ac:grpSpMk id="10" creationId="{00000000-0000-0000-0000-000000000000}"/>
          </ac:grpSpMkLst>
        </pc:grpChg>
        <pc:picChg chg="mod">
          <ac:chgData name="Katy Shipp" userId="de2847319b4c33af" providerId="LiveId" clId="{898B709A-C506-CD40-997E-5D011DCC8301}" dt="2020-05-02T16:26:54.395" v="29"/>
          <ac:picMkLst>
            <pc:docMk/>
            <pc:sldMasterMk cId="0" sldId="2147483648"/>
            <ac:picMk id="7" creationId="{00000000-0000-0000-0000-000000000000}"/>
          </ac:picMkLst>
        </pc:pic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49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49"/>
              <ac:spMk id="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49"/>
              <ac:spMk id="3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49"/>
              <ac:spMk id="4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49"/>
              <ac:spMk id="5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49"/>
              <ac:spMk id="6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49"/>
              <ac:spMk id="1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49"/>
              <ac:spMk id="14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49"/>
              <ac:spMk id="15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49"/>
              <ac:spMk id="25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49"/>
              <ac:spMk id="26" creationId="{00000000-0000-0000-0000-000000000000}"/>
            </ac:spMkLst>
          </pc:spChg>
          <pc:picChg chg="mod">
            <ac:chgData name="Katy Shipp" userId="de2847319b4c33af" providerId="LiveId" clId="{898B709A-C506-CD40-997E-5D011DCC8301}" dt="2020-05-02T16:26:54.395" v="29"/>
            <ac:picMkLst>
              <pc:docMk/>
              <pc:sldMasterMk cId="0" sldId="2147483648"/>
              <pc:sldLayoutMk cId="0" sldId="2147483649"/>
              <ac:picMk id="7" creationId="{00000000-0000-0000-0000-000000000000}"/>
            </ac:picMkLst>
          </pc:pic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50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0"/>
              <ac:spMk id="12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51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1"/>
              <ac:spMk id="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1"/>
              <ac:spMk id="3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52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2"/>
              <ac:spMk id="1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2"/>
              <ac:spMk id="13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2"/>
              <ac:spMk id="14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53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3"/>
              <ac:spMk id="3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3"/>
              <ac:spMk id="5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3"/>
              <ac:spMk id="1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3"/>
              <ac:spMk id="13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3"/>
              <ac:spMk id="14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56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6"/>
              <ac:spMk id="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6"/>
              <ac:spMk id="4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6"/>
              <ac:spMk id="10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57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7"/>
              <ac:spMk id="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7"/>
              <ac:spMk id="3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7"/>
              <ac:spMk id="4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58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8"/>
              <ac:spMk id="11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59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9"/>
              <ac:spMk id="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59"/>
              <ac:spMk id="8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60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0"/>
              <ac:spMk id="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0"/>
              <ac:spMk id="3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0"/>
              <ac:spMk id="4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61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1"/>
              <ac:spMk id="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1"/>
              <ac:spMk id="4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63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3"/>
              <ac:spMk id="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3"/>
              <ac:spMk id="4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66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6"/>
              <ac:spMk id="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6"/>
              <ac:spMk id="4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6"/>
              <ac:spMk id="1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6"/>
              <ac:spMk id="13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6"/>
              <ac:spMk id="14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67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7"/>
              <ac:spMk id="7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7"/>
              <ac:spMk id="8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7"/>
              <ac:spMk id="9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7"/>
              <ac:spMk id="10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7"/>
              <ac:spMk id="11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7"/>
              <ac:spMk id="1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7"/>
              <ac:spMk id="15" creationId="{00000000-0000-0000-0000-000000000000}"/>
            </ac:spMkLst>
          </pc:spChg>
        </pc:sldLayoutChg>
        <pc:sldLayoutChg chg="modSp">
          <pc:chgData name="Katy Shipp" userId="de2847319b4c33af" providerId="LiveId" clId="{898B709A-C506-CD40-997E-5D011DCC8301}" dt="2020-05-02T16:26:54.395" v="29"/>
          <pc:sldLayoutMkLst>
            <pc:docMk/>
            <pc:sldMasterMk cId="0" sldId="2147483648"/>
            <pc:sldLayoutMk cId="0" sldId="2147483668"/>
          </pc:sldLayoutMkLst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8"/>
              <ac:spMk id="19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8"/>
              <ac:spMk id="20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8"/>
              <ac:spMk id="21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8"/>
              <ac:spMk id="22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8"/>
              <ac:spMk id="23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8"/>
              <ac:spMk id="24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8"/>
              <ac:spMk id="25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8"/>
              <ac:spMk id="26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8"/>
              <ac:spMk id="27" creationId="{00000000-0000-0000-0000-000000000000}"/>
            </ac:spMkLst>
          </pc:spChg>
          <pc:spChg chg="mod">
            <ac:chgData name="Katy Shipp" userId="de2847319b4c33af" providerId="LiveId" clId="{898B709A-C506-CD40-997E-5D011DCC8301}" dt="2020-05-02T16:26:54.395" v="29"/>
            <ac:spMkLst>
              <pc:docMk/>
              <pc:sldMasterMk cId="0" sldId="2147483648"/>
              <pc:sldLayoutMk cId="0" sldId="2147483668"/>
              <ac:spMk id="30" creationId="{00000000-0000-0000-0000-000000000000}"/>
            </ac:spMkLst>
          </pc:spChg>
        </pc:sldLayoutChg>
      </pc:sldMasterChg>
      <pc:sldMasterChg chg="modTransition modSldLayout">
        <pc:chgData name="Katy Shipp" userId="de2847319b4c33af" providerId="LiveId" clId="{898B709A-C506-CD40-997E-5D011DCC8301}" dt="2020-05-04T10:07:09.928" v="229"/>
        <pc:sldMasterMkLst>
          <pc:docMk/>
          <pc:sldMasterMk cId="2859162512" sldId="2147483718"/>
        </pc:sldMasterMkLst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2593431232" sldId="2147483719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3601890579" sldId="2147483720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3936082619" sldId="2147483721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3515777595" sldId="2147483722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2015055695" sldId="2147483723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766047772" sldId="2147483724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3022246784" sldId="2147483725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925273839" sldId="2147483726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113411482" sldId="2147483727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1695394165" sldId="2147483728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2611349141" sldId="2147483729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2570024659" sldId="2147483730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3217871017" sldId="2147483731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3614813060" sldId="2147483732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2184441611" sldId="2147483733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598797956" sldId="2147483734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830698947" sldId="2147483735"/>
          </pc:sldLayoutMkLst>
        </pc:sldLayoutChg>
        <pc:sldLayoutChg chg="modTransition">
          <pc:chgData name="Katy Shipp" userId="de2847319b4c33af" providerId="LiveId" clId="{898B709A-C506-CD40-997E-5D011DCC8301}" dt="2020-05-04T10:07:09.928" v="229"/>
          <pc:sldLayoutMkLst>
            <pc:docMk/>
            <pc:sldMasterMk cId="2859162512" sldId="2147483718"/>
            <pc:sldLayoutMk cId="2686970356" sldId="2147483736"/>
          </pc:sldLayoutMkLst>
        </pc:sldLayoutChg>
      </pc:sldMasterChg>
    </pc:docChg>
  </pc:docChgLst>
  <pc:docChgLst>
    <pc:chgData name="Katy Shipp" userId="de2847319b4c33af" providerId="LiveId" clId="{801B3FCA-05AB-EE41-B7B4-0091AAAEB2D6}"/>
    <pc:docChg chg="undo custSel addSld delSld modSld">
      <pc:chgData name="Katy Shipp" userId="de2847319b4c33af" providerId="LiveId" clId="{801B3FCA-05AB-EE41-B7B4-0091AAAEB2D6}" dt="2020-04-23T18:15:21.760" v="403"/>
      <pc:docMkLst>
        <pc:docMk/>
      </pc:docMkLst>
      <pc:sldChg chg="addSp delSp modSp delAnim modAnim">
        <pc:chgData name="Katy Shipp" userId="de2847319b4c33af" providerId="LiveId" clId="{801B3FCA-05AB-EE41-B7B4-0091AAAEB2D6}" dt="2020-04-19T19:12:28.904" v="376"/>
        <pc:sldMkLst>
          <pc:docMk/>
          <pc:sldMk cId="3673407841" sldId="256"/>
        </pc:sldMkLst>
        <pc:spChg chg="mod">
          <ac:chgData name="Katy Shipp" userId="de2847319b4c33af" providerId="LiveId" clId="{801B3FCA-05AB-EE41-B7B4-0091AAAEB2D6}" dt="2020-04-19T15:46:38.593" v="25" actId="5793"/>
          <ac:spMkLst>
            <pc:docMk/>
            <pc:sldMk cId="3673407841" sldId="256"/>
            <ac:spMk id="3" creationId="{7E9A71C6-6501-7E48-988D-A7ABA5E4F27F}"/>
          </ac:spMkLst>
        </pc:spChg>
        <pc:picChg chg="add del mod">
          <ac:chgData name="Katy Shipp" userId="de2847319b4c33af" providerId="LiveId" clId="{801B3FCA-05AB-EE41-B7B4-0091AAAEB2D6}" dt="2020-04-19T19:09:33.460" v="371" actId="478"/>
          <ac:picMkLst>
            <pc:docMk/>
            <pc:sldMk cId="3673407841" sldId="256"/>
            <ac:picMk id="4" creationId="{1E748E9C-8E31-EF4E-9483-9038398496BA}"/>
          </ac:picMkLst>
        </pc:picChg>
        <pc:picChg chg="add mod">
          <ac:chgData name="Katy Shipp" userId="de2847319b4c33af" providerId="LiveId" clId="{801B3FCA-05AB-EE41-B7B4-0091AAAEB2D6}" dt="2020-04-19T19:12:14.595" v="375" actId="1076"/>
          <ac:picMkLst>
            <pc:docMk/>
            <pc:sldMk cId="3673407841" sldId="256"/>
            <ac:picMk id="5" creationId="{42CB3996-21FA-B749-B1AB-2E221DB2966E}"/>
          </ac:picMkLst>
        </pc:picChg>
      </pc:sldChg>
      <pc:sldChg chg="addSp delSp modSp add modTransition modAnim">
        <pc:chgData name="Katy Shipp" userId="de2847319b4c33af" providerId="LiveId" clId="{801B3FCA-05AB-EE41-B7B4-0091AAAEB2D6}" dt="2020-04-23T18:15:21.760" v="403"/>
        <pc:sldMkLst>
          <pc:docMk/>
          <pc:sldMk cId="1989094837" sldId="257"/>
        </pc:sldMkLst>
        <pc:spChg chg="del">
          <ac:chgData name="Katy Shipp" userId="de2847319b4c33af" providerId="LiveId" clId="{801B3FCA-05AB-EE41-B7B4-0091AAAEB2D6}" dt="2020-04-19T15:59:50.654" v="32"/>
          <ac:spMkLst>
            <pc:docMk/>
            <pc:sldMk cId="1989094837" sldId="257"/>
            <ac:spMk id="2" creationId="{B548E087-B56E-9D49-9CEF-FADC6672B0F3}"/>
          </ac:spMkLst>
        </pc:spChg>
        <pc:spChg chg="del">
          <ac:chgData name="Katy Shipp" userId="de2847319b4c33af" providerId="LiveId" clId="{801B3FCA-05AB-EE41-B7B4-0091AAAEB2D6}" dt="2020-04-19T15:59:50.654" v="32"/>
          <ac:spMkLst>
            <pc:docMk/>
            <pc:sldMk cId="1989094837" sldId="257"/>
            <ac:spMk id="3" creationId="{42A6A2D5-6176-5146-97DD-7E84944C458F}"/>
          </ac:spMkLst>
        </pc:spChg>
        <pc:spChg chg="add mod">
          <ac:chgData name="Katy Shipp" userId="de2847319b4c33af" providerId="LiveId" clId="{801B3FCA-05AB-EE41-B7B4-0091AAAEB2D6}" dt="2020-04-19T16:05:08.200" v="46" actId="27636"/>
          <ac:spMkLst>
            <pc:docMk/>
            <pc:sldMk cId="1989094837" sldId="257"/>
            <ac:spMk id="4" creationId="{88C8DA1F-D0E8-BD4D-8BE6-0AAF1B64193B}"/>
          </ac:spMkLst>
        </pc:spChg>
        <pc:spChg chg="add del mod">
          <ac:chgData name="Katy Shipp" userId="de2847319b4c33af" providerId="LiveId" clId="{801B3FCA-05AB-EE41-B7B4-0091AAAEB2D6}" dt="2020-04-19T16:04:57.344" v="43" actId="931"/>
          <ac:spMkLst>
            <pc:docMk/>
            <pc:sldMk cId="1989094837" sldId="257"/>
            <ac:spMk id="5" creationId="{31555921-32E2-E443-803A-A2E3AD48DB6B}"/>
          </ac:spMkLst>
        </pc:spChg>
        <pc:picChg chg="add mod">
          <ac:chgData name="Katy Shipp" userId="de2847319b4c33af" providerId="LiveId" clId="{801B3FCA-05AB-EE41-B7B4-0091AAAEB2D6}" dt="2020-04-19T19:13:50.143" v="379" actId="14100"/>
          <ac:picMkLst>
            <pc:docMk/>
            <pc:sldMk cId="1989094837" sldId="257"/>
            <ac:picMk id="2" creationId="{66581CDE-6206-AC47-8B17-9DE44E8D779E}"/>
          </ac:picMkLst>
        </pc:picChg>
        <pc:picChg chg="add mod">
          <ac:chgData name="Katy Shipp" userId="de2847319b4c33af" providerId="LiveId" clId="{801B3FCA-05AB-EE41-B7B4-0091AAAEB2D6}" dt="2020-04-19T16:05:16.198" v="48" actId="14100"/>
          <ac:picMkLst>
            <pc:docMk/>
            <pc:sldMk cId="1989094837" sldId="257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2419138614" sldId="258"/>
        </pc:sldMkLst>
        <pc:spChg chg="mod">
          <ac:chgData name="Katy Shipp" userId="de2847319b4c33af" providerId="LiveId" clId="{801B3FCA-05AB-EE41-B7B4-0091AAAEB2D6}" dt="2020-04-19T16:05:27.180" v="50" actId="20577"/>
          <ac:spMkLst>
            <pc:docMk/>
            <pc:sldMk cId="2419138614" sldId="258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05:55.434" v="55" actId="1076"/>
          <ac:picMkLst>
            <pc:docMk/>
            <pc:sldMk cId="2419138614" sldId="258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2212162031" sldId="259"/>
        </pc:sldMkLst>
        <pc:spChg chg="mod">
          <ac:chgData name="Katy Shipp" userId="de2847319b4c33af" providerId="LiveId" clId="{801B3FCA-05AB-EE41-B7B4-0091AAAEB2D6}" dt="2020-04-19T16:06:06.510" v="57" actId="20577"/>
          <ac:spMkLst>
            <pc:docMk/>
            <pc:sldMk cId="2212162031" sldId="259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06:15.530" v="58" actId="14826"/>
          <ac:picMkLst>
            <pc:docMk/>
            <pc:sldMk cId="2212162031" sldId="259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3914437693" sldId="260"/>
        </pc:sldMkLst>
        <pc:spChg chg="mod">
          <ac:chgData name="Katy Shipp" userId="de2847319b4c33af" providerId="LiveId" clId="{801B3FCA-05AB-EE41-B7B4-0091AAAEB2D6}" dt="2020-04-19T16:06:32.205" v="60" actId="20577"/>
          <ac:spMkLst>
            <pc:docMk/>
            <pc:sldMk cId="3914437693" sldId="260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06:53.890" v="65" actId="1076"/>
          <ac:picMkLst>
            <pc:docMk/>
            <pc:sldMk cId="3914437693" sldId="260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3772020327" sldId="261"/>
        </pc:sldMkLst>
        <pc:spChg chg="mod">
          <ac:chgData name="Katy Shipp" userId="de2847319b4c33af" providerId="LiveId" clId="{801B3FCA-05AB-EE41-B7B4-0091AAAEB2D6}" dt="2020-04-19T16:07:04.066" v="67" actId="20577"/>
          <ac:spMkLst>
            <pc:docMk/>
            <pc:sldMk cId="3772020327" sldId="261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07:16.891" v="70" actId="1076"/>
          <ac:picMkLst>
            <pc:docMk/>
            <pc:sldMk cId="3772020327" sldId="261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3951006694" sldId="262"/>
        </pc:sldMkLst>
        <pc:spChg chg="mod">
          <ac:chgData name="Katy Shipp" userId="de2847319b4c33af" providerId="LiveId" clId="{801B3FCA-05AB-EE41-B7B4-0091AAAEB2D6}" dt="2020-04-19T16:07:22.359" v="72" actId="20577"/>
          <ac:spMkLst>
            <pc:docMk/>
            <pc:sldMk cId="3951006694" sldId="262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07:47.015" v="77" actId="14100"/>
          <ac:picMkLst>
            <pc:docMk/>
            <pc:sldMk cId="3951006694" sldId="262"/>
            <ac:picMk id="7" creationId="{9CBF6B28-FDB8-1A43-9522-9E74A9022774}"/>
          </ac:picMkLst>
        </pc:picChg>
      </pc:sldChg>
      <pc:sldChg chg="add del">
        <pc:chgData name="Katy Shipp" userId="de2847319b4c33af" providerId="LiveId" clId="{801B3FCA-05AB-EE41-B7B4-0091AAAEB2D6}" dt="2020-04-19T16:07:59.192" v="79" actId="2696"/>
        <pc:sldMkLst>
          <pc:docMk/>
          <pc:sldMk cId="1039830393" sldId="263"/>
        </pc:sldMkLst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2535112466" sldId="263"/>
        </pc:sldMkLst>
        <pc:spChg chg="mod">
          <ac:chgData name="Katy Shipp" userId="de2847319b4c33af" providerId="LiveId" clId="{801B3FCA-05AB-EE41-B7B4-0091AAAEB2D6}" dt="2020-04-19T16:08:05.559" v="81" actId="20577"/>
          <ac:spMkLst>
            <pc:docMk/>
            <pc:sldMk cId="2535112466" sldId="263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13:28.214" v="85" actId="1076"/>
          <ac:picMkLst>
            <pc:docMk/>
            <pc:sldMk cId="2535112466" sldId="263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1343620157" sldId="264"/>
        </pc:sldMkLst>
        <pc:spChg chg="mod">
          <ac:chgData name="Katy Shipp" userId="de2847319b4c33af" providerId="LiveId" clId="{801B3FCA-05AB-EE41-B7B4-0091AAAEB2D6}" dt="2020-04-19T16:15:07.238" v="87" actId="20577"/>
          <ac:spMkLst>
            <pc:docMk/>
            <pc:sldMk cId="1343620157" sldId="264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15:19.354" v="88" actId="14826"/>
          <ac:picMkLst>
            <pc:docMk/>
            <pc:sldMk cId="1343620157" sldId="264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1729157702" sldId="265"/>
        </pc:sldMkLst>
        <pc:spChg chg="mod">
          <ac:chgData name="Katy Shipp" userId="de2847319b4c33af" providerId="LiveId" clId="{801B3FCA-05AB-EE41-B7B4-0091AAAEB2D6}" dt="2020-04-19T16:16:42.932" v="90" actId="20577"/>
          <ac:spMkLst>
            <pc:docMk/>
            <pc:sldMk cId="1729157702" sldId="265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16:55.879" v="91" actId="14826"/>
          <ac:picMkLst>
            <pc:docMk/>
            <pc:sldMk cId="1729157702" sldId="265"/>
            <ac:picMk id="7" creationId="{9CBF6B28-FDB8-1A43-9522-9E74A9022774}"/>
          </ac:picMkLst>
        </pc:picChg>
      </pc:sldChg>
      <pc:sldChg chg="addSp delSp modSp add modTransition">
        <pc:chgData name="Katy Shipp" userId="de2847319b4c33af" providerId="LiveId" clId="{801B3FCA-05AB-EE41-B7B4-0091AAAEB2D6}" dt="2020-04-23T18:15:21.760" v="403"/>
        <pc:sldMkLst>
          <pc:docMk/>
          <pc:sldMk cId="1728510951" sldId="266"/>
        </pc:sldMkLst>
        <pc:spChg chg="add del mod">
          <ac:chgData name="Katy Shipp" userId="de2847319b4c33af" providerId="LiveId" clId="{801B3FCA-05AB-EE41-B7B4-0091AAAEB2D6}" dt="2020-04-19T16:17:42.010" v="99"/>
          <ac:spMkLst>
            <pc:docMk/>
            <pc:sldMk cId="1728510951" sldId="266"/>
            <ac:spMk id="2" creationId="{21E662DD-9C2A-C945-8F27-18F7434D7DE9}"/>
          </ac:spMkLst>
        </pc:spChg>
        <pc:spChg chg="mod">
          <ac:chgData name="Katy Shipp" userId="de2847319b4c33af" providerId="LiveId" clId="{801B3FCA-05AB-EE41-B7B4-0091AAAEB2D6}" dt="2020-04-19T16:17:26.145" v="95" actId="14100"/>
          <ac:spMkLst>
            <pc:docMk/>
            <pc:sldMk cId="1728510951" sldId="266"/>
            <ac:spMk id="4" creationId="{88C8DA1F-D0E8-BD4D-8BE6-0AAF1B64193B}"/>
          </ac:spMkLst>
        </pc:spChg>
        <pc:picChg chg="add del mod">
          <ac:chgData name="Katy Shipp" userId="de2847319b4c33af" providerId="LiveId" clId="{801B3FCA-05AB-EE41-B7B4-0091AAAEB2D6}" dt="2020-04-19T16:17:44.357" v="100" actId="478"/>
          <ac:picMkLst>
            <pc:docMk/>
            <pc:sldMk cId="1728510951" sldId="266"/>
            <ac:picMk id="5" creationId="{6A6C973D-B136-7644-9DC8-B6E2469520C2}"/>
          </ac:picMkLst>
        </pc:picChg>
        <pc:picChg chg="add del mod modCrop">
          <ac:chgData name="Katy Shipp" userId="de2847319b4c33af" providerId="LiveId" clId="{801B3FCA-05AB-EE41-B7B4-0091AAAEB2D6}" dt="2020-04-19T16:18:12.797" v="104" actId="732"/>
          <ac:picMkLst>
            <pc:docMk/>
            <pc:sldMk cId="1728510951" sldId="266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1770624430" sldId="267"/>
        </pc:sldMkLst>
        <pc:spChg chg="mod">
          <ac:chgData name="Katy Shipp" userId="de2847319b4c33af" providerId="LiveId" clId="{801B3FCA-05AB-EE41-B7B4-0091AAAEB2D6}" dt="2020-04-19T16:18:36.766" v="109" actId="27636"/>
          <ac:spMkLst>
            <pc:docMk/>
            <pc:sldMk cId="1770624430" sldId="267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18:56.166" v="113" actId="14100"/>
          <ac:picMkLst>
            <pc:docMk/>
            <pc:sldMk cId="1770624430" sldId="267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2181899658" sldId="268"/>
        </pc:sldMkLst>
        <pc:spChg chg="mod">
          <ac:chgData name="Katy Shipp" userId="de2847319b4c33af" providerId="LiveId" clId="{801B3FCA-05AB-EE41-B7B4-0091AAAEB2D6}" dt="2020-04-19T16:20:13.536" v="118" actId="27636"/>
          <ac:spMkLst>
            <pc:docMk/>
            <pc:sldMk cId="2181899658" sldId="268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20:28.005" v="119" actId="14826"/>
          <ac:picMkLst>
            <pc:docMk/>
            <pc:sldMk cId="2181899658" sldId="268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4275690548" sldId="269"/>
        </pc:sldMkLst>
        <pc:spChg chg="mod">
          <ac:chgData name="Katy Shipp" userId="de2847319b4c33af" providerId="LiveId" clId="{801B3FCA-05AB-EE41-B7B4-0091AAAEB2D6}" dt="2020-04-19T16:20:45.554" v="124" actId="27636"/>
          <ac:spMkLst>
            <pc:docMk/>
            <pc:sldMk cId="4275690548" sldId="269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20:56.228" v="125" actId="14826"/>
          <ac:picMkLst>
            <pc:docMk/>
            <pc:sldMk cId="4275690548" sldId="269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3241771039" sldId="270"/>
        </pc:sldMkLst>
        <pc:spChg chg="mod">
          <ac:chgData name="Katy Shipp" userId="de2847319b4c33af" providerId="LiveId" clId="{801B3FCA-05AB-EE41-B7B4-0091AAAEB2D6}" dt="2020-04-19T16:22:48.134" v="140" actId="27636"/>
          <ac:spMkLst>
            <pc:docMk/>
            <pc:sldMk cId="3241771039" sldId="270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23:02.676" v="143" actId="1076"/>
          <ac:picMkLst>
            <pc:docMk/>
            <pc:sldMk cId="3241771039" sldId="270"/>
            <ac:picMk id="7" creationId="{9CBF6B28-FDB8-1A43-9522-9E74A9022774}"/>
          </ac:picMkLst>
        </pc:picChg>
      </pc:sldChg>
      <pc:sldChg chg="add modTransition">
        <pc:chgData name="Katy Shipp" userId="de2847319b4c33af" providerId="LiveId" clId="{801B3FCA-05AB-EE41-B7B4-0091AAAEB2D6}" dt="2020-04-23T18:15:21.760" v="403"/>
        <pc:sldMkLst>
          <pc:docMk/>
          <pc:sldMk cId="3993880751" sldId="271"/>
        </pc:sldMkLst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4234615316" sldId="272"/>
        </pc:sldMkLst>
        <pc:spChg chg="mod">
          <ac:chgData name="Katy Shipp" userId="de2847319b4c33af" providerId="LiveId" clId="{801B3FCA-05AB-EE41-B7B4-0091AAAEB2D6}" dt="2020-04-19T16:23:23.170" v="148" actId="27636"/>
          <ac:spMkLst>
            <pc:docMk/>
            <pc:sldMk cId="4234615316" sldId="272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23:46.292" v="151" actId="1076"/>
          <ac:picMkLst>
            <pc:docMk/>
            <pc:sldMk cId="4234615316" sldId="272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3844530987" sldId="273"/>
        </pc:sldMkLst>
        <pc:spChg chg="mod">
          <ac:chgData name="Katy Shipp" userId="de2847319b4c33af" providerId="LiveId" clId="{801B3FCA-05AB-EE41-B7B4-0091AAAEB2D6}" dt="2020-04-19T16:24:08.846" v="156" actId="27636"/>
          <ac:spMkLst>
            <pc:docMk/>
            <pc:sldMk cId="3844530987" sldId="273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24:21.545" v="157" actId="14826"/>
          <ac:picMkLst>
            <pc:docMk/>
            <pc:sldMk cId="3844530987" sldId="273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737877172" sldId="274"/>
        </pc:sldMkLst>
        <pc:spChg chg="mod">
          <ac:chgData name="Katy Shipp" userId="de2847319b4c33af" providerId="LiveId" clId="{801B3FCA-05AB-EE41-B7B4-0091AAAEB2D6}" dt="2020-04-19T16:24:49.562" v="162" actId="27636"/>
          <ac:spMkLst>
            <pc:docMk/>
            <pc:sldMk cId="737877172" sldId="274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25:00.233" v="163" actId="14826"/>
          <ac:picMkLst>
            <pc:docMk/>
            <pc:sldMk cId="737877172" sldId="274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1163917315" sldId="275"/>
        </pc:sldMkLst>
        <pc:spChg chg="mod">
          <ac:chgData name="Katy Shipp" userId="de2847319b4c33af" providerId="LiveId" clId="{801B3FCA-05AB-EE41-B7B4-0091AAAEB2D6}" dt="2020-04-19T16:25:28.361" v="168" actId="27636"/>
          <ac:spMkLst>
            <pc:docMk/>
            <pc:sldMk cId="1163917315" sldId="275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25:45.687" v="169" actId="14826"/>
          <ac:picMkLst>
            <pc:docMk/>
            <pc:sldMk cId="1163917315" sldId="275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1957858041" sldId="276"/>
        </pc:sldMkLst>
        <pc:spChg chg="mod">
          <ac:chgData name="Katy Shipp" userId="de2847319b4c33af" providerId="LiveId" clId="{801B3FCA-05AB-EE41-B7B4-0091AAAEB2D6}" dt="2020-04-19T16:27:00.071" v="177" actId="14100"/>
          <ac:spMkLst>
            <pc:docMk/>
            <pc:sldMk cId="1957858041" sldId="276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26:30.757" v="175" actId="14826"/>
          <ac:picMkLst>
            <pc:docMk/>
            <pc:sldMk cId="1957858041" sldId="276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708905859" sldId="277"/>
        </pc:sldMkLst>
        <pc:spChg chg="mod">
          <ac:chgData name="Katy Shipp" userId="de2847319b4c33af" providerId="LiveId" clId="{801B3FCA-05AB-EE41-B7B4-0091AAAEB2D6}" dt="2020-04-19T16:27:05.968" v="182" actId="27636"/>
          <ac:spMkLst>
            <pc:docMk/>
            <pc:sldMk cId="708905859" sldId="277"/>
            <ac:spMk id="4" creationId="{88C8DA1F-D0E8-BD4D-8BE6-0AAF1B64193B}"/>
          </ac:spMkLst>
        </pc:spChg>
        <pc:picChg chg="mod modCrop">
          <ac:chgData name="Katy Shipp" userId="de2847319b4c33af" providerId="LiveId" clId="{801B3FCA-05AB-EE41-B7B4-0091AAAEB2D6}" dt="2020-04-19T16:27:35.099" v="187" actId="732"/>
          <ac:picMkLst>
            <pc:docMk/>
            <pc:sldMk cId="708905859" sldId="277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481597649" sldId="278"/>
        </pc:sldMkLst>
        <pc:spChg chg="mod">
          <ac:chgData name="Katy Shipp" userId="de2847319b4c33af" providerId="LiveId" clId="{801B3FCA-05AB-EE41-B7B4-0091AAAEB2D6}" dt="2020-04-19T16:27:58.869" v="192" actId="27636"/>
          <ac:spMkLst>
            <pc:docMk/>
            <pc:sldMk cId="481597649" sldId="278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28:09.431" v="193" actId="14826"/>
          <ac:picMkLst>
            <pc:docMk/>
            <pc:sldMk cId="481597649" sldId="278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4264975750" sldId="279"/>
        </pc:sldMkLst>
        <pc:spChg chg="mod">
          <ac:chgData name="Katy Shipp" userId="de2847319b4c33af" providerId="LiveId" clId="{801B3FCA-05AB-EE41-B7B4-0091AAAEB2D6}" dt="2020-04-19T16:28:42.063" v="198" actId="27636"/>
          <ac:spMkLst>
            <pc:docMk/>
            <pc:sldMk cId="4264975750" sldId="279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29:03.544" v="201" actId="14100"/>
          <ac:picMkLst>
            <pc:docMk/>
            <pc:sldMk cId="4264975750" sldId="279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284198490" sldId="280"/>
        </pc:sldMkLst>
        <pc:spChg chg="mod">
          <ac:chgData name="Katy Shipp" userId="de2847319b4c33af" providerId="LiveId" clId="{801B3FCA-05AB-EE41-B7B4-0091AAAEB2D6}" dt="2020-04-19T16:29:47.983" v="206" actId="27636"/>
          <ac:spMkLst>
            <pc:docMk/>
            <pc:sldMk cId="284198490" sldId="280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34:15.083" v="207" actId="14826"/>
          <ac:picMkLst>
            <pc:docMk/>
            <pc:sldMk cId="284198490" sldId="280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2603230171" sldId="281"/>
        </pc:sldMkLst>
        <pc:spChg chg="mod">
          <ac:chgData name="Katy Shipp" userId="de2847319b4c33af" providerId="LiveId" clId="{801B3FCA-05AB-EE41-B7B4-0091AAAEB2D6}" dt="2020-04-19T16:34:38.552" v="212" actId="27636"/>
          <ac:spMkLst>
            <pc:docMk/>
            <pc:sldMk cId="2603230171" sldId="281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34:56.003" v="215" actId="14100"/>
          <ac:picMkLst>
            <pc:docMk/>
            <pc:sldMk cId="2603230171" sldId="281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2875831355" sldId="282"/>
        </pc:sldMkLst>
        <pc:spChg chg="mod">
          <ac:chgData name="Katy Shipp" userId="de2847319b4c33af" providerId="LiveId" clId="{801B3FCA-05AB-EE41-B7B4-0091AAAEB2D6}" dt="2020-04-19T16:35:23.891" v="220" actId="27636"/>
          <ac:spMkLst>
            <pc:docMk/>
            <pc:sldMk cId="2875831355" sldId="282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35:44.264" v="221" actId="14826"/>
          <ac:picMkLst>
            <pc:docMk/>
            <pc:sldMk cId="2875831355" sldId="282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3830428882" sldId="283"/>
        </pc:sldMkLst>
        <pc:spChg chg="mod">
          <ac:chgData name="Katy Shipp" userId="de2847319b4c33af" providerId="LiveId" clId="{801B3FCA-05AB-EE41-B7B4-0091AAAEB2D6}" dt="2020-04-19T16:36:10.386" v="226" actId="27636"/>
          <ac:spMkLst>
            <pc:docMk/>
            <pc:sldMk cId="3830428882" sldId="283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36:25.296" v="228" actId="14100"/>
          <ac:picMkLst>
            <pc:docMk/>
            <pc:sldMk cId="3830428882" sldId="283"/>
            <ac:picMk id="7" creationId="{9CBF6B28-FDB8-1A43-9522-9E74A9022774}"/>
          </ac:picMkLst>
        </pc:picChg>
      </pc:sldChg>
      <pc:sldChg chg="add del">
        <pc:chgData name="Katy Shipp" userId="de2847319b4c33af" providerId="LiveId" clId="{801B3FCA-05AB-EE41-B7B4-0091AAAEB2D6}" dt="2020-04-19T16:38:41.789" v="243" actId="2696"/>
        <pc:sldMkLst>
          <pc:docMk/>
          <pc:sldMk cId="2426804828" sldId="284"/>
        </pc:sldMkLst>
      </pc:sldChg>
      <pc:sldChg chg="addSp delSp modSp add modTransition">
        <pc:chgData name="Katy Shipp" userId="de2847319b4c33af" providerId="LiveId" clId="{801B3FCA-05AB-EE41-B7B4-0091AAAEB2D6}" dt="2020-04-23T18:15:21.760" v="403"/>
        <pc:sldMkLst>
          <pc:docMk/>
          <pc:sldMk cId="2680830201" sldId="285"/>
        </pc:sldMkLst>
        <pc:spChg chg="mod">
          <ac:chgData name="Katy Shipp" userId="de2847319b4c33af" providerId="LiveId" clId="{801B3FCA-05AB-EE41-B7B4-0091AAAEB2D6}" dt="2020-04-19T16:36:49.489" v="231" actId="20577"/>
          <ac:spMkLst>
            <pc:docMk/>
            <pc:sldMk cId="2680830201" sldId="285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37:20.412" v="235" actId="207"/>
          <ac:picMkLst>
            <pc:docMk/>
            <pc:sldMk cId="2680830201" sldId="285"/>
            <ac:picMk id="7" creationId="{9CBF6B28-FDB8-1A43-9522-9E74A9022774}"/>
          </ac:picMkLst>
        </pc:picChg>
        <pc:inkChg chg="add del">
          <ac:chgData name="Katy Shipp" userId="de2847319b4c33af" providerId="LiveId" clId="{801B3FCA-05AB-EE41-B7B4-0091AAAEB2D6}" dt="2020-04-19T16:37:36.369" v="237" actId="9405"/>
          <ac:inkMkLst>
            <pc:docMk/>
            <pc:sldMk cId="2680830201" sldId="285"/>
            <ac:inkMk id="2" creationId="{B4E0EF3D-3CAF-514C-9287-36C7A26E2697}"/>
          </ac:inkMkLst>
        </pc:inkChg>
        <pc:inkChg chg="add">
          <ac:chgData name="Katy Shipp" userId="de2847319b4c33af" providerId="LiveId" clId="{801B3FCA-05AB-EE41-B7B4-0091AAAEB2D6}" dt="2020-04-19T16:37:49.724" v="238" actId="9405"/>
          <ac:inkMkLst>
            <pc:docMk/>
            <pc:sldMk cId="2680830201" sldId="285"/>
            <ac:inkMk id="3" creationId="{5581558A-3EFA-0C4E-AB58-015020D32942}"/>
          </ac:inkMkLst>
        </pc:inkChg>
        <pc:inkChg chg="add">
          <ac:chgData name="Katy Shipp" userId="de2847319b4c33af" providerId="LiveId" clId="{801B3FCA-05AB-EE41-B7B4-0091AAAEB2D6}" dt="2020-04-19T16:37:52.937" v="239" actId="9405"/>
          <ac:inkMkLst>
            <pc:docMk/>
            <pc:sldMk cId="2680830201" sldId="285"/>
            <ac:inkMk id="5" creationId="{0B1A48D7-B661-BA43-828A-CE998272F4FC}"/>
          </ac:inkMkLst>
        </pc:inkChg>
        <pc:inkChg chg="add">
          <ac:chgData name="Katy Shipp" userId="de2847319b4c33af" providerId="LiveId" clId="{801B3FCA-05AB-EE41-B7B4-0091AAAEB2D6}" dt="2020-04-19T16:37:54.792" v="240" actId="9405"/>
          <ac:inkMkLst>
            <pc:docMk/>
            <pc:sldMk cId="2680830201" sldId="285"/>
            <ac:inkMk id="6" creationId="{EDF6AA49-9C20-C549-87F3-5362D3170153}"/>
          </ac:inkMkLst>
        </pc:inkChg>
        <pc:inkChg chg="add">
          <ac:chgData name="Katy Shipp" userId="de2847319b4c33af" providerId="LiveId" clId="{801B3FCA-05AB-EE41-B7B4-0091AAAEB2D6}" dt="2020-04-19T16:37:57.628" v="241" actId="9405"/>
          <ac:inkMkLst>
            <pc:docMk/>
            <pc:sldMk cId="2680830201" sldId="285"/>
            <ac:inkMk id="8" creationId="{02C0BA14-B5D0-D943-9109-7EEB433B2164}"/>
          </ac:inkMkLst>
        </pc:inkChg>
      </pc:sldChg>
      <pc:sldChg chg="delSp modSp add modTransition">
        <pc:chgData name="Katy Shipp" userId="de2847319b4c33af" providerId="LiveId" clId="{801B3FCA-05AB-EE41-B7B4-0091AAAEB2D6}" dt="2020-04-23T18:15:21.760" v="403"/>
        <pc:sldMkLst>
          <pc:docMk/>
          <pc:sldMk cId="2958631467" sldId="286"/>
        </pc:sldMkLst>
        <pc:spChg chg="mod">
          <ac:chgData name="Katy Shipp" userId="de2847319b4c33af" providerId="LiveId" clId="{801B3FCA-05AB-EE41-B7B4-0091AAAEB2D6}" dt="2020-04-19T16:38:49.794" v="247" actId="27636"/>
          <ac:spMkLst>
            <pc:docMk/>
            <pc:sldMk cId="2958631467" sldId="286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39:28.438" v="255" actId="1076"/>
          <ac:picMkLst>
            <pc:docMk/>
            <pc:sldMk cId="2958631467" sldId="286"/>
            <ac:picMk id="7" creationId="{9CBF6B28-FDB8-1A43-9522-9E74A9022774}"/>
          </ac:picMkLst>
        </pc:picChg>
        <pc:inkChg chg="del">
          <ac:chgData name="Katy Shipp" userId="de2847319b4c33af" providerId="LiveId" clId="{801B3FCA-05AB-EE41-B7B4-0091AAAEB2D6}" dt="2020-04-19T16:39:17.001" v="249" actId="478"/>
          <ac:inkMkLst>
            <pc:docMk/>
            <pc:sldMk cId="2958631467" sldId="286"/>
            <ac:inkMk id="3" creationId="{5581558A-3EFA-0C4E-AB58-015020D32942}"/>
          </ac:inkMkLst>
        </pc:inkChg>
        <pc:inkChg chg="del">
          <ac:chgData name="Katy Shipp" userId="de2847319b4c33af" providerId="LiveId" clId="{801B3FCA-05AB-EE41-B7B4-0091AAAEB2D6}" dt="2020-04-19T16:39:18.364" v="250" actId="478"/>
          <ac:inkMkLst>
            <pc:docMk/>
            <pc:sldMk cId="2958631467" sldId="286"/>
            <ac:inkMk id="5" creationId="{0B1A48D7-B661-BA43-828A-CE998272F4FC}"/>
          </ac:inkMkLst>
        </pc:inkChg>
        <pc:inkChg chg="del">
          <ac:chgData name="Katy Shipp" userId="de2847319b4c33af" providerId="LiveId" clId="{801B3FCA-05AB-EE41-B7B4-0091AAAEB2D6}" dt="2020-04-19T16:39:19.264" v="251" actId="478"/>
          <ac:inkMkLst>
            <pc:docMk/>
            <pc:sldMk cId="2958631467" sldId="286"/>
            <ac:inkMk id="6" creationId="{EDF6AA49-9C20-C549-87F3-5362D3170153}"/>
          </ac:inkMkLst>
        </pc:inkChg>
        <pc:inkChg chg="del">
          <ac:chgData name="Katy Shipp" userId="de2847319b4c33af" providerId="LiveId" clId="{801B3FCA-05AB-EE41-B7B4-0091AAAEB2D6}" dt="2020-04-19T16:39:20.156" v="252" actId="478"/>
          <ac:inkMkLst>
            <pc:docMk/>
            <pc:sldMk cId="2958631467" sldId="286"/>
            <ac:inkMk id="8" creationId="{02C0BA14-B5D0-D943-9109-7EEB433B2164}"/>
          </ac:inkMkLst>
        </pc:ink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892941489" sldId="287"/>
        </pc:sldMkLst>
        <pc:spChg chg="mod">
          <ac:chgData name="Katy Shipp" userId="de2847319b4c33af" providerId="LiveId" clId="{801B3FCA-05AB-EE41-B7B4-0091AAAEB2D6}" dt="2020-04-19T16:39:57.452" v="260" actId="27636"/>
          <ac:spMkLst>
            <pc:docMk/>
            <pc:sldMk cId="892941489" sldId="287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40:12.304" v="261" actId="14826"/>
          <ac:picMkLst>
            <pc:docMk/>
            <pc:sldMk cId="892941489" sldId="287"/>
            <ac:picMk id="7" creationId="{9CBF6B28-FDB8-1A43-9522-9E74A9022774}"/>
          </ac:picMkLst>
        </pc:picChg>
      </pc:sldChg>
      <pc:sldChg chg="addSp delSp modSp add modTransition">
        <pc:chgData name="Katy Shipp" userId="de2847319b4c33af" providerId="LiveId" clId="{801B3FCA-05AB-EE41-B7B4-0091AAAEB2D6}" dt="2020-04-23T18:15:21.760" v="403"/>
        <pc:sldMkLst>
          <pc:docMk/>
          <pc:sldMk cId="3429392851" sldId="288"/>
        </pc:sldMkLst>
        <pc:spChg chg="mod">
          <ac:chgData name="Katy Shipp" userId="de2847319b4c33af" providerId="LiveId" clId="{801B3FCA-05AB-EE41-B7B4-0091AAAEB2D6}" dt="2020-04-19T16:40:45.700" v="266" actId="27636"/>
          <ac:spMkLst>
            <pc:docMk/>
            <pc:sldMk cId="3429392851" sldId="288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40:56.809" v="267" actId="14826"/>
          <ac:picMkLst>
            <pc:docMk/>
            <pc:sldMk cId="3429392851" sldId="288"/>
            <ac:picMk id="7" creationId="{9CBF6B28-FDB8-1A43-9522-9E74A9022774}"/>
          </ac:picMkLst>
        </pc:picChg>
        <pc:inkChg chg="add del">
          <ac:chgData name="Katy Shipp" userId="de2847319b4c33af" providerId="LiveId" clId="{801B3FCA-05AB-EE41-B7B4-0091AAAEB2D6}" dt="2020-04-19T16:41:15.219" v="269" actId="9405"/>
          <ac:inkMkLst>
            <pc:docMk/>
            <pc:sldMk cId="3429392851" sldId="288"/>
            <ac:inkMk id="2" creationId="{BD8791C1-F578-124D-886B-8C3343B30512}"/>
          </ac:inkMkLst>
        </pc:inkChg>
        <pc:inkChg chg="add">
          <ac:chgData name="Katy Shipp" userId="de2847319b4c33af" providerId="LiveId" clId="{801B3FCA-05AB-EE41-B7B4-0091AAAEB2D6}" dt="2020-04-19T16:41:25.364" v="270" actId="9405"/>
          <ac:inkMkLst>
            <pc:docMk/>
            <pc:sldMk cId="3429392851" sldId="288"/>
            <ac:inkMk id="3" creationId="{7003784A-5977-9342-A326-E966BF60E659}"/>
          </ac:inkMkLst>
        </pc:inkChg>
        <pc:inkChg chg="add">
          <ac:chgData name="Katy Shipp" userId="de2847319b4c33af" providerId="LiveId" clId="{801B3FCA-05AB-EE41-B7B4-0091AAAEB2D6}" dt="2020-04-19T16:41:30.718" v="271" actId="9405"/>
          <ac:inkMkLst>
            <pc:docMk/>
            <pc:sldMk cId="3429392851" sldId="288"/>
            <ac:inkMk id="5" creationId="{129CDE99-9656-344A-B233-DB5EB741A182}"/>
          </ac:inkMkLst>
        </pc:inkChg>
        <pc:inkChg chg="add">
          <ac:chgData name="Katy Shipp" userId="de2847319b4c33af" providerId="LiveId" clId="{801B3FCA-05AB-EE41-B7B4-0091AAAEB2D6}" dt="2020-04-19T16:41:38.651" v="272" actId="9405"/>
          <ac:inkMkLst>
            <pc:docMk/>
            <pc:sldMk cId="3429392851" sldId="288"/>
            <ac:inkMk id="6" creationId="{FAE6A9C7-9204-2142-B887-40BD93B274E9}"/>
          </ac:inkMkLst>
        </pc:inkChg>
      </pc:sldChg>
      <pc:sldChg chg="delSp modSp add modTransition">
        <pc:chgData name="Katy Shipp" userId="de2847319b4c33af" providerId="LiveId" clId="{801B3FCA-05AB-EE41-B7B4-0091AAAEB2D6}" dt="2020-04-23T18:15:21.760" v="403"/>
        <pc:sldMkLst>
          <pc:docMk/>
          <pc:sldMk cId="2252731134" sldId="289"/>
        </pc:sldMkLst>
        <pc:spChg chg="mod">
          <ac:chgData name="Katy Shipp" userId="de2847319b4c33af" providerId="LiveId" clId="{801B3FCA-05AB-EE41-B7B4-0091AAAEB2D6}" dt="2020-04-19T16:42:07.398" v="277" actId="27636"/>
          <ac:spMkLst>
            <pc:docMk/>
            <pc:sldMk cId="2252731134" sldId="289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42:17.578" v="278" actId="14826"/>
          <ac:picMkLst>
            <pc:docMk/>
            <pc:sldMk cId="2252731134" sldId="289"/>
            <ac:picMk id="7" creationId="{9CBF6B28-FDB8-1A43-9522-9E74A9022774}"/>
          </ac:picMkLst>
        </pc:picChg>
        <pc:inkChg chg="del">
          <ac:chgData name="Katy Shipp" userId="de2847319b4c33af" providerId="LiveId" clId="{801B3FCA-05AB-EE41-B7B4-0091AAAEB2D6}" dt="2020-04-19T16:42:38.288" v="281" actId="478"/>
          <ac:inkMkLst>
            <pc:docMk/>
            <pc:sldMk cId="2252731134" sldId="289"/>
            <ac:inkMk id="3" creationId="{7003784A-5977-9342-A326-E966BF60E659}"/>
          </ac:inkMkLst>
        </pc:inkChg>
        <pc:inkChg chg="del">
          <ac:chgData name="Katy Shipp" userId="de2847319b4c33af" providerId="LiveId" clId="{801B3FCA-05AB-EE41-B7B4-0091AAAEB2D6}" dt="2020-04-19T16:42:36.874" v="280" actId="478"/>
          <ac:inkMkLst>
            <pc:docMk/>
            <pc:sldMk cId="2252731134" sldId="289"/>
            <ac:inkMk id="5" creationId="{129CDE99-9656-344A-B233-DB5EB741A182}"/>
          </ac:inkMkLst>
        </pc:inkChg>
        <pc:inkChg chg="del">
          <ac:chgData name="Katy Shipp" userId="de2847319b4c33af" providerId="LiveId" clId="{801B3FCA-05AB-EE41-B7B4-0091AAAEB2D6}" dt="2020-04-19T16:42:34.869" v="279" actId="478"/>
          <ac:inkMkLst>
            <pc:docMk/>
            <pc:sldMk cId="2252731134" sldId="289"/>
            <ac:inkMk id="6" creationId="{FAE6A9C7-9204-2142-B887-40BD93B274E9}"/>
          </ac:inkMkLst>
        </pc:ink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816954375" sldId="290"/>
        </pc:sldMkLst>
        <pc:spChg chg="mod">
          <ac:chgData name="Katy Shipp" userId="de2847319b4c33af" providerId="LiveId" clId="{801B3FCA-05AB-EE41-B7B4-0091AAAEB2D6}" dt="2020-04-19T16:42:47.138" v="286" actId="27636"/>
          <ac:spMkLst>
            <pc:docMk/>
            <pc:sldMk cId="816954375" sldId="290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43:06.179" v="287" actId="14826"/>
          <ac:picMkLst>
            <pc:docMk/>
            <pc:sldMk cId="816954375" sldId="290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713058398" sldId="291"/>
        </pc:sldMkLst>
        <pc:spChg chg="mod">
          <ac:chgData name="Katy Shipp" userId="de2847319b4c33af" providerId="LiveId" clId="{801B3FCA-05AB-EE41-B7B4-0091AAAEB2D6}" dt="2020-04-19T16:43:19.378" v="292" actId="27636"/>
          <ac:spMkLst>
            <pc:docMk/>
            <pc:sldMk cId="713058398" sldId="291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47:15.491" v="293" actId="14826"/>
          <ac:picMkLst>
            <pc:docMk/>
            <pc:sldMk cId="713058398" sldId="291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3592491006" sldId="292"/>
        </pc:sldMkLst>
        <pc:spChg chg="mod">
          <ac:chgData name="Katy Shipp" userId="de2847319b4c33af" providerId="LiveId" clId="{801B3FCA-05AB-EE41-B7B4-0091AAAEB2D6}" dt="2020-04-19T16:47:33.347" v="298" actId="27636"/>
          <ac:spMkLst>
            <pc:docMk/>
            <pc:sldMk cId="3592491006" sldId="292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47:42.584" v="299" actId="14826"/>
          <ac:picMkLst>
            <pc:docMk/>
            <pc:sldMk cId="3592491006" sldId="292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1459966417" sldId="293"/>
        </pc:sldMkLst>
        <pc:spChg chg="mod">
          <ac:chgData name="Katy Shipp" userId="de2847319b4c33af" providerId="LiveId" clId="{801B3FCA-05AB-EE41-B7B4-0091AAAEB2D6}" dt="2020-04-19T16:48:32.820" v="306" actId="27636"/>
          <ac:spMkLst>
            <pc:docMk/>
            <pc:sldMk cId="1459966417" sldId="293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48:46.140" v="307" actId="14826"/>
          <ac:picMkLst>
            <pc:docMk/>
            <pc:sldMk cId="1459966417" sldId="293"/>
            <ac:picMk id="7" creationId="{9CBF6B28-FDB8-1A43-9522-9E74A9022774}"/>
          </ac:picMkLst>
        </pc:picChg>
      </pc:sldChg>
      <pc:sldChg chg="add del">
        <pc:chgData name="Katy Shipp" userId="de2847319b4c33af" providerId="LiveId" clId="{801B3FCA-05AB-EE41-B7B4-0091AAAEB2D6}" dt="2020-04-19T16:48:23.809" v="301" actId="2696"/>
        <pc:sldMkLst>
          <pc:docMk/>
          <pc:sldMk cId="2549075786" sldId="293"/>
        </pc:sldMkLst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3005429827" sldId="294"/>
        </pc:sldMkLst>
        <pc:spChg chg="mod">
          <ac:chgData name="Katy Shipp" userId="de2847319b4c33af" providerId="LiveId" clId="{801B3FCA-05AB-EE41-B7B4-0091AAAEB2D6}" dt="2020-04-19T16:49:10.450" v="312" actId="27636"/>
          <ac:spMkLst>
            <pc:docMk/>
            <pc:sldMk cId="3005429827" sldId="294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49:19.124" v="313" actId="14826"/>
          <ac:picMkLst>
            <pc:docMk/>
            <pc:sldMk cId="3005429827" sldId="294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3835931049" sldId="295"/>
        </pc:sldMkLst>
        <pc:spChg chg="mod">
          <ac:chgData name="Katy Shipp" userId="de2847319b4c33af" providerId="LiveId" clId="{801B3FCA-05AB-EE41-B7B4-0091AAAEB2D6}" dt="2020-04-19T16:49:37.799" v="318" actId="27636"/>
          <ac:spMkLst>
            <pc:docMk/>
            <pc:sldMk cId="3835931049" sldId="295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49:59.615" v="319" actId="14826"/>
          <ac:picMkLst>
            <pc:docMk/>
            <pc:sldMk cId="3835931049" sldId="295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1245856468" sldId="296"/>
        </pc:sldMkLst>
        <pc:spChg chg="mod">
          <ac:chgData name="Katy Shipp" userId="de2847319b4c33af" providerId="LiveId" clId="{801B3FCA-05AB-EE41-B7B4-0091AAAEB2D6}" dt="2020-04-19T16:50:35.163" v="324" actId="27636"/>
          <ac:spMkLst>
            <pc:docMk/>
            <pc:sldMk cId="1245856468" sldId="296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50:53.880" v="327" actId="14100"/>
          <ac:picMkLst>
            <pc:docMk/>
            <pc:sldMk cId="1245856468" sldId="296"/>
            <ac:picMk id="7" creationId="{9CBF6B28-FDB8-1A43-9522-9E74A9022774}"/>
          </ac:picMkLst>
        </pc:picChg>
      </pc:sldChg>
      <pc:sldChg chg="modSp add modTransition">
        <pc:chgData name="Katy Shipp" userId="de2847319b4c33af" providerId="LiveId" clId="{801B3FCA-05AB-EE41-B7B4-0091AAAEB2D6}" dt="2020-04-23T18:15:21.760" v="403"/>
        <pc:sldMkLst>
          <pc:docMk/>
          <pc:sldMk cId="2160727455" sldId="297"/>
        </pc:sldMkLst>
        <pc:spChg chg="mod">
          <ac:chgData name="Katy Shipp" userId="de2847319b4c33af" providerId="LiveId" clId="{801B3FCA-05AB-EE41-B7B4-0091AAAEB2D6}" dt="2020-04-19T16:51:18.272" v="334" actId="20577"/>
          <ac:spMkLst>
            <pc:docMk/>
            <pc:sldMk cId="2160727455" sldId="297"/>
            <ac:spMk id="4" creationId="{88C8DA1F-D0E8-BD4D-8BE6-0AAF1B64193B}"/>
          </ac:spMkLst>
        </pc:spChg>
        <pc:picChg chg="mod">
          <ac:chgData name="Katy Shipp" userId="de2847319b4c33af" providerId="LiveId" clId="{801B3FCA-05AB-EE41-B7B4-0091AAAEB2D6}" dt="2020-04-19T16:51:33.247" v="335" actId="14826"/>
          <ac:picMkLst>
            <pc:docMk/>
            <pc:sldMk cId="2160727455" sldId="297"/>
            <ac:picMk id="7" creationId="{9CBF6B28-FDB8-1A43-9522-9E74A902277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06471"/>
            <a:ext cx="5486400" cy="3245038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6458087"/>
            <a:ext cx="5486400" cy="1219359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449128" y="7687837"/>
            <a:ext cx="1723072" cy="649196"/>
          </a:xfrm>
        </p:spPr>
        <p:txBody>
          <a:bodyPr/>
          <a:lstStyle/>
          <a:p>
            <a:fld id="{F7AFFB9B-9FB8-469E-96F9-4D32314110B6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7687839"/>
            <a:ext cx="3660458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43425" y="2544096"/>
            <a:ext cx="1628775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431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890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1339791"/>
            <a:ext cx="5966460" cy="4981867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770" y="6475023"/>
            <a:ext cx="5966461" cy="2407663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171632" y="677424"/>
            <a:ext cx="1637348" cy="649196"/>
          </a:xfrm>
        </p:spPr>
        <p:txBody>
          <a:bodyPr/>
          <a:lstStyle>
            <a:lvl1pPr algn="r">
              <a:defRPr/>
            </a:lvl1pPr>
          </a:lstStyle>
          <a:p>
            <a:fld id="{0F7F47CF-67C9-420C-80A5-E2069FF0C2DF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5770" y="677424"/>
            <a:ext cx="3622992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911850" y="677424"/>
            <a:ext cx="500380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0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5771" y="3901948"/>
            <a:ext cx="2932934" cy="7234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1574" y="3901948"/>
            <a:ext cx="2930655" cy="7234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777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775" y="1354843"/>
            <a:ext cx="4783455" cy="23032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60" y="3882820"/>
            <a:ext cx="2762744" cy="1464923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5770" y="5569912"/>
            <a:ext cx="2932934" cy="55668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51764" y="3882820"/>
            <a:ext cx="2760466" cy="1464923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1574" y="5569912"/>
            <a:ext cx="2930656" cy="55668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055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04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246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2709686"/>
            <a:ext cx="2314575" cy="2845171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4650" y="1327746"/>
            <a:ext cx="3497580" cy="9809064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5554857"/>
            <a:ext cx="2314575" cy="558195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27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2709686"/>
            <a:ext cx="3056798" cy="2845171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658143" y="1335715"/>
            <a:ext cx="2755676" cy="980109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5554857"/>
            <a:ext cx="3056798" cy="558195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1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66" y="8351953"/>
            <a:ext cx="5967362" cy="1456821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5766" y="1737177"/>
            <a:ext cx="5962695" cy="6057628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9808772"/>
            <a:ext cx="5966460" cy="1328038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39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1339790"/>
            <a:ext cx="5966460" cy="4982812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6488194"/>
            <a:ext cx="5829300" cy="2366267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677424"/>
            <a:ext cx="1637348" cy="649196"/>
          </a:xfrm>
        </p:spPr>
        <p:txBody>
          <a:bodyPr/>
          <a:lstStyle>
            <a:lvl1pPr algn="r">
              <a:defRPr/>
            </a:lvl1pPr>
          </a:lstStyle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677424"/>
            <a:ext cx="3622992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677424"/>
            <a:ext cx="500381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349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263" y="1339790"/>
            <a:ext cx="5710238" cy="490061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733424" y="6240401"/>
            <a:ext cx="5395914" cy="79022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7422473"/>
            <a:ext cx="5834064" cy="1460217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677424"/>
            <a:ext cx="1637348" cy="649196"/>
          </a:xfrm>
        </p:spPr>
        <p:txBody>
          <a:bodyPr/>
          <a:lstStyle>
            <a:lvl1pPr algn="r">
              <a:defRPr/>
            </a:lvl1pPr>
          </a:lstStyle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674645"/>
            <a:ext cx="3622992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677424"/>
            <a:ext cx="500381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73594" y="1436134"/>
            <a:ext cx="342900" cy="1039737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10050" y="5371953"/>
            <a:ext cx="342900" cy="1039737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0024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999732"/>
            <a:ext cx="5831087" cy="446606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44" y="6486741"/>
            <a:ext cx="5830206" cy="1777805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673660"/>
            <a:ext cx="1637348" cy="649196"/>
          </a:xfrm>
        </p:spPr>
        <p:txBody>
          <a:bodyPr/>
          <a:lstStyle>
            <a:lvl1pPr algn="r">
              <a:defRPr/>
            </a:lvl1pPr>
          </a:lstStyle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673660"/>
            <a:ext cx="3622992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677424"/>
            <a:ext cx="500381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871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628776" y="1354844"/>
            <a:ext cx="4783454" cy="23182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45771" y="3915319"/>
            <a:ext cx="1920240" cy="10976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445770" y="5164343"/>
            <a:ext cx="1920240" cy="597247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76678" y="3913991"/>
            <a:ext cx="1920240" cy="111398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475586" y="5163460"/>
            <a:ext cx="1920240" cy="597335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491989" y="3898936"/>
            <a:ext cx="1920240" cy="111398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4491990" y="5164343"/>
            <a:ext cx="1920240" cy="597247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81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628777" y="1354843"/>
            <a:ext cx="4786488" cy="23032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445770" y="7313558"/>
            <a:ext cx="1920240" cy="121396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45770" y="4145820"/>
            <a:ext cx="1920240" cy="2679993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445770" y="8527517"/>
            <a:ext cx="1920240" cy="260929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68905" y="7313558"/>
            <a:ext cx="1920240" cy="121396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468904" y="4145820"/>
            <a:ext cx="1920240" cy="268454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468144" y="8527515"/>
            <a:ext cx="1920240" cy="260929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495024" y="7313558"/>
            <a:ext cx="1920240" cy="1213963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4495023" y="4145823"/>
            <a:ext cx="1920240" cy="268287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4494954" y="8527512"/>
            <a:ext cx="1920240" cy="260929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444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5770" y="3901948"/>
            <a:ext cx="5966460" cy="7234862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797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2689"/>
            <a:ext cx="6858000" cy="3310899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54942" y="1328499"/>
            <a:ext cx="1157288" cy="7554184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5771" y="1326619"/>
            <a:ext cx="4708526" cy="755606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171632" y="677424"/>
            <a:ext cx="1637348" cy="649196"/>
          </a:xfrm>
        </p:spPr>
        <p:txBody>
          <a:bodyPr/>
          <a:lstStyle>
            <a:lvl1pPr algn="r">
              <a:defRPr/>
            </a:lvl1pPr>
          </a:lstStyle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5770" y="677424"/>
            <a:ext cx="3622992" cy="6491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911849" y="677424"/>
            <a:ext cx="500381" cy="649196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698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385763" y="3668738"/>
            <a:ext cx="5847023" cy="58873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970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92218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28775" y="1359062"/>
            <a:ext cx="4783455" cy="22990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770" y="3901948"/>
            <a:ext cx="5966460" cy="72348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9172" y="11301652"/>
            <a:ext cx="1603058" cy="64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smtClean="0"/>
              <a:t>5/4/20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5770" y="11300754"/>
            <a:ext cx="4260533" cy="64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29187" y="677424"/>
            <a:ext cx="1483043" cy="64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1625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  <p:sldLayoutId id="2147483735" r:id="rId17"/>
    <p:sldLayoutId id="2147483736" r:id="rId18"/>
  </p:sldLayoutIdLst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hf sldNum="0" hdr="0" ftr="0" dt="0"/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9.jp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7.jp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9.jp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52825-54B5-A843-895F-675C5A5749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138170" y="705239"/>
            <a:ext cx="5795297" cy="5431869"/>
          </a:xfrm>
        </p:spPr>
        <p:txBody>
          <a:bodyPr>
            <a:normAutofit/>
          </a:bodyPr>
          <a:lstStyle/>
          <a:p>
            <a:pPr algn="ctr"/>
            <a:r>
              <a:rPr lang="en-US" sz="9600" dirty="0"/>
              <a:t>Guess </a:t>
            </a:r>
            <a:br>
              <a:rPr lang="en-US" sz="9600" dirty="0"/>
            </a:br>
            <a:r>
              <a:rPr lang="en-US" sz="9600" dirty="0"/>
              <a:t>the </a:t>
            </a:r>
            <a:br>
              <a:rPr lang="en-US" sz="9600" dirty="0"/>
            </a:br>
            <a:r>
              <a:rPr lang="en-US" sz="9600" dirty="0"/>
              <a:t>Disney </a:t>
            </a:r>
            <a:br>
              <a:rPr lang="en-US" sz="9600" dirty="0"/>
            </a:br>
            <a:r>
              <a:rPr lang="en-US" sz="9600" dirty="0"/>
              <a:t>Movie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71C6-6501-7E48-988D-A7ABA5E4F2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Lets go to the movies…</a:t>
            </a:r>
          </a:p>
        </p:txBody>
      </p:sp>
      <p:pic>
        <p:nvPicPr>
          <p:cNvPr id="5" name="Let's Go To The Movies Lyrics.mp3" descr="Let's Go To The Movies Lyrics.mp3">
            <a:hlinkClick r:id="" action="ppaction://media"/>
            <a:extLst>
              <a:ext uri="{FF2B5EF4-FFF2-40B4-BE49-F238E27FC236}">
                <a16:creationId xmlns:a16="http://schemas.microsoft.com/office/drawing/2014/main" id="{42CB3996-21FA-B749-B1AB-2E221DB296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09453" y="7062359"/>
            <a:ext cx="454024" cy="45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407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0247 0.02291 L 0.00195 -0.15625 " pathEditMode="relative" rAng="0" ptsTypes="AA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8958"/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6061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87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tretch>
            <a:fillRect/>
          </a:stretch>
        </p:blipFill>
        <p:spPr>
          <a:xfrm>
            <a:off x="0" y="1984969"/>
            <a:ext cx="6858000" cy="9590757"/>
          </a:xfrm>
        </p:spPr>
      </p:pic>
    </p:spTree>
    <p:extLst>
      <p:ext uri="{BB962C8B-B14F-4D97-AF65-F5344CB8AC3E}">
        <p14:creationId xmlns:p14="http://schemas.microsoft.com/office/powerpoint/2010/main" val="1989094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9394" numSld="4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2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0" y="1984969"/>
            <a:ext cx="6858000" cy="9590756"/>
          </a:xfrm>
        </p:spPr>
      </p:pic>
    </p:spTree>
    <p:extLst>
      <p:ext uri="{BB962C8B-B14F-4D97-AF65-F5344CB8AC3E}">
        <p14:creationId xmlns:p14="http://schemas.microsoft.com/office/powerpoint/2010/main" val="3674716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3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0" y="1984969"/>
            <a:ext cx="6857999" cy="9590756"/>
          </a:xfrm>
        </p:spPr>
      </p:pic>
    </p:spTree>
    <p:extLst>
      <p:ext uri="{BB962C8B-B14F-4D97-AF65-F5344CB8AC3E}">
        <p14:creationId xmlns:p14="http://schemas.microsoft.com/office/powerpoint/2010/main" val="33278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4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0" y="1984970"/>
            <a:ext cx="6857999" cy="9590754"/>
          </a:xfrm>
        </p:spPr>
      </p:pic>
    </p:spTree>
    <p:extLst>
      <p:ext uri="{BB962C8B-B14F-4D97-AF65-F5344CB8AC3E}">
        <p14:creationId xmlns:p14="http://schemas.microsoft.com/office/powerpoint/2010/main" val="285712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5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0" y="1984970"/>
            <a:ext cx="6857998" cy="9590754"/>
          </a:xfrm>
        </p:spPr>
      </p:pic>
    </p:spTree>
    <p:extLst>
      <p:ext uri="{BB962C8B-B14F-4D97-AF65-F5344CB8AC3E}">
        <p14:creationId xmlns:p14="http://schemas.microsoft.com/office/powerpoint/2010/main" val="739789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6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1984970"/>
            <a:ext cx="6829779" cy="9590754"/>
          </a:xfrm>
        </p:spPr>
      </p:pic>
    </p:spTree>
    <p:extLst>
      <p:ext uri="{BB962C8B-B14F-4D97-AF65-F5344CB8AC3E}">
        <p14:creationId xmlns:p14="http://schemas.microsoft.com/office/powerpoint/2010/main" val="48631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7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9" cy="9551289"/>
          </a:xfrm>
        </p:spPr>
      </p:pic>
    </p:spTree>
    <p:extLst>
      <p:ext uri="{BB962C8B-B14F-4D97-AF65-F5344CB8AC3E}">
        <p14:creationId xmlns:p14="http://schemas.microsoft.com/office/powerpoint/2010/main" val="3033016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8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8" cy="9551289"/>
          </a:xfrm>
        </p:spPr>
      </p:pic>
    </p:spTree>
    <p:extLst>
      <p:ext uri="{BB962C8B-B14F-4D97-AF65-F5344CB8AC3E}">
        <p14:creationId xmlns:p14="http://schemas.microsoft.com/office/powerpoint/2010/main" val="3233900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9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8" cy="9551288"/>
          </a:xfrm>
        </p:spPr>
      </p:pic>
    </p:spTree>
    <p:extLst>
      <p:ext uri="{BB962C8B-B14F-4D97-AF65-F5344CB8AC3E}">
        <p14:creationId xmlns:p14="http://schemas.microsoft.com/office/powerpoint/2010/main" val="31613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10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7" cy="9551288"/>
          </a:xfrm>
        </p:spPr>
      </p:pic>
    </p:spTree>
    <p:extLst>
      <p:ext uri="{BB962C8B-B14F-4D97-AF65-F5344CB8AC3E}">
        <p14:creationId xmlns:p14="http://schemas.microsoft.com/office/powerpoint/2010/main" val="171926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11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7" cy="9551287"/>
          </a:xfrm>
        </p:spPr>
      </p:pic>
    </p:spTree>
    <p:extLst>
      <p:ext uri="{BB962C8B-B14F-4D97-AF65-F5344CB8AC3E}">
        <p14:creationId xmlns:p14="http://schemas.microsoft.com/office/powerpoint/2010/main" val="2835916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12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2"/>
            <a:ext cx="6829776" cy="9551287"/>
          </a:xfrm>
        </p:spPr>
      </p:pic>
    </p:spTree>
    <p:extLst>
      <p:ext uri="{BB962C8B-B14F-4D97-AF65-F5344CB8AC3E}">
        <p14:creationId xmlns:p14="http://schemas.microsoft.com/office/powerpoint/2010/main" val="1669813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13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3"/>
            <a:ext cx="6829776" cy="9551285"/>
          </a:xfrm>
        </p:spPr>
      </p:pic>
    </p:spTree>
    <p:extLst>
      <p:ext uri="{BB962C8B-B14F-4D97-AF65-F5344CB8AC3E}">
        <p14:creationId xmlns:p14="http://schemas.microsoft.com/office/powerpoint/2010/main" val="2471367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14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5"/>
          <a:srcRect b="9282"/>
          <a:stretch/>
        </p:blipFill>
        <p:spPr>
          <a:xfrm>
            <a:off x="2" y="1984969"/>
            <a:ext cx="6857998" cy="9614905"/>
          </a:xfrm>
        </p:spPr>
      </p:pic>
    </p:spTree>
    <p:extLst>
      <p:ext uri="{BB962C8B-B14F-4D97-AF65-F5344CB8AC3E}">
        <p14:creationId xmlns:p14="http://schemas.microsoft.com/office/powerpoint/2010/main" val="199156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15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3"/>
            <a:ext cx="6829775" cy="9551284"/>
          </a:xfrm>
        </p:spPr>
      </p:pic>
    </p:spTree>
    <p:extLst>
      <p:ext uri="{BB962C8B-B14F-4D97-AF65-F5344CB8AC3E}">
        <p14:creationId xmlns:p14="http://schemas.microsoft.com/office/powerpoint/2010/main" val="3006585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16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227162"/>
            <a:ext cx="6829775" cy="9106366"/>
          </a:xfrm>
        </p:spPr>
      </p:pic>
    </p:spTree>
    <p:extLst>
      <p:ext uri="{BB962C8B-B14F-4D97-AF65-F5344CB8AC3E}">
        <p14:creationId xmlns:p14="http://schemas.microsoft.com/office/powerpoint/2010/main" val="49154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17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4"/>
            <a:ext cx="6829774" cy="9551282"/>
          </a:xfrm>
        </p:spPr>
      </p:pic>
    </p:spTree>
    <p:extLst>
      <p:ext uri="{BB962C8B-B14F-4D97-AF65-F5344CB8AC3E}">
        <p14:creationId xmlns:p14="http://schemas.microsoft.com/office/powerpoint/2010/main" val="67893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18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4"/>
            <a:ext cx="6829773" cy="9551282"/>
          </a:xfrm>
        </p:spPr>
      </p:pic>
    </p:spTree>
    <p:extLst>
      <p:ext uri="{BB962C8B-B14F-4D97-AF65-F5344CB8AC3E}">
        <p14:creationId xmlns:p14="http://schemas.microsoft.com/office/powerpoint/2010/main" val="3769143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19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14109" y="2004704"/>
            <a:ext cx="6829773" cy="9551281"/>
          </a:xfrm>
        </p:spPr>
      </p:pic>
    </p:spTree>
    <p:extLst>
      <p:ext uri="{BB962C8B-B14F-4D97-AF65-F5344CB8AC3E}">
        <p14:creationId xmlns:p14="http://schemas.microsoft.com/office/powerpoint/2010/main" val="269848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C8DA1F-D0E8-BD4D-8BE6-0AAF1B64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728" y="-1"/>
            <a:ext cx="5011271" cy="1984970"/>
          </a:xfrm>
        </p:spPr>
        <p:txBody>
          <a:bodyPr>
            <a:noAutofit/>
          </a:bodyPr>
          <a:lstStyle/>
          <a:p>
            <a:r>
              <a:rPr lang="en-US" sz="6000" dirty="0"/>
              <a:t>Question 20</a:t>
            </a:r>
          </a:p>
        </p:txBody>
      </p:sp>
      <p:pic>
        <p:nvPicPr>
          <p:cNvPr id="2" name="Let's Go To The Movies_instrimental.mp3" descr="Let's Go To The Movies_instrimental.mp3">
            <a:hlinkClick r:id="" action="ppaction://media"/>
            <a:extLst>
              <a:ext uri="{FF2B5EF4-FFF2-40B4-BE49-F238E27FC236}">
                <a16:creationId xmlns:a16="http://schemas.microsoft.com/office/drawing/2014/main" id="{66581CDE-6206-AC47-8B17-9DE44E8D7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09744" y="9446822"/>
            <a:ext cx="658407" cy="65840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ACAA54-B46B-C747-9A26-8E4120276B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rcRect/>
          <a:stretch/>
        </p:blipFill>
        <p:spPr>
          <a:xfrm>
            <a:off x="28227" y="1984969"/>
            <a:ext cx="6829772" cy="9551281"/>
          </a:xfrm>
        </p:spPr>
      </p:pic>
    </p:spTree>
    <p:extLst>
      <p:ext uri="{BB962C8B-B14F-4D97-AF65-F5344CB8AC3E}">
        <p14:creationId xmlns:p14="http://schemas.microsoft.com/office/powerpoint/2010/main" val="261496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audio>
              <p:cMediaNode vol="39394" numSld="4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{A1E89FF5-7349-2641-B160-3AAC3C4551B9}tf10001079</Template>
  <TotalTime>152</TotalTime>
  <Words>53</Words>
  <Application>Microsoft Macintosh PowerPoint</Application>
  <PresentationFormat>Custom</PresentationFormat>
  <Paragraphs>22</Paragraphs>
  <Slides>21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Century Gothic</vt:lpstr>
      <vt:lpstr>Vapor Trail</vt:lpstr>
      <vt:lpstr>Guess  the  Disney  Movie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Question 11</vt:lpstr>
      <vt:lpstr>Question 12</vt:lpstr>
      <vt:lpstr>Question 13</vt:lpstr>
      <vt:lpstr>Question 14</vt:lpstr>
      <vt:lpstr>Question 15</vt:lpstr>
      <vt:lpstr>Question 16</vt:lpstr>
      <vt:lpstr>Question 17</vt:lpstr>
      <vt:lpstr>Question 18</vt:lpstr>
      <vt:lpstr>Question 19</vt:lpstr>
      <vt:lpstr>Question 20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Guess the Movie</dc:title>
  <dc:creator>Katy Shipp</dc:creator>
  <cp:lastModifiedBy>Katy Shipp</cp:lastModifiedBy>
  <cp:revision>10</cp:revision>
  <dcterms:created xsi:type="dcterms:W3CDTF">2020-04-19T15:25:02Z</dcterms:created>
  <dcterms:modified xsi:type="dcterms:W3CDTF">2020-05-04T10:13:56Z</dcterms:modified>
</cp:coreProperties>
</file>